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9144000"/>
  <p:notesSz cx="7010400" cy="9296400"/>
  <p:embeddedFontLst>
    <p:embeddedFont>
      <p:font typeface="Corbel"/>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929">
          <p15:clr>
            <a:srgbClr val="000000"/>
          </p15:clr>
        </p15:guide>
        <p15:guide id="2" pos="2209">
          <p15:clr>
            <a:srgbClr val="000000"/>
          </p15:clr>
        </p15:guide>
      </p15:notesGuideLst>
    </p:ext>
    <p:ext uri="http://customooxmlschemas.google.com/">
      <go:slidesCustomData xmlns:go="http://customooxmlschemas.google.com/" r:id="rId35" roundtripDataSignature="AMtx7mihxBt9THQFpQP6dO6znjNDdKqm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929" orient="horz"/>
        <p:guide pos="2209"/>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orbel-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Corbel-italic.fntdata"/><Relationship Id="rId10" Type="http://schemas.openxmlformats.org/officeDocument/2006/relationships/slide" Target="slides/slide5.xml"/><Relationship Id="rId32" Type="http://schemas.openxmlformats.org/officeDocument/2006/relationships/font" Target="fonts/Corbel-bold.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Corbel-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6887" cy="463550"/>
          </a:xfrm>
          <a:prstGeom prst="rect">
            <a:avLst/>
          </a:prstGeom>
          <a:noFill/>
          <a:ln>
            <a:noFill/>
          </a:ln>
        </p:spPr>
        <p:txBody>
          <a:bodyPr anchorCtr="0" anchor="t" bIns="46475" lIns="92950" spcFirstLastPara="1" rIns="92950" wrap="square" tIns="46475">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973512" y="0"/>
            <a:ext cx="3036887" cy="463550"/>
          </a:xfrm>
          <a:prstGeom prst="rect">
            <a:avLst/>
          </a:prstGeom>
          <a:noFill/>
          <a:ln>
            <a:noFill/>
          </a:ln>
        </p:spPr>
        <p:txBody>
          <a:bodyPr anchorCtr="0" anchor="t" bIns="46475" lIns="92950" spcFirstLastPara="1" rIns="92950" wrap="square" tIns="46475">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79512" y="696912"/>
            <a:ext cx="4651375" cy="34877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35037" y="4414837"/>
            <a:ext cx="5140325" cy="4183062"/>
          </a:xfrm>
          <a:prstGeom prst="rect">
            <a:avLst/>
          </a:prstGeom>
          <a:noFill/>
          <a:ln>
            <a:noFill/>
          </a:ln>
        </p:spPr>
        <p:txBody>
          <a:bodyPr anchorCtr="0" anchor="t" bIns="46475" lIns="92950" spcFirstLastPara="1" rIns="92950" wrap="square" tIns="46475">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8832850"/>
            <a:ext cx="3036887" cy="463550"/>
          </a:xfrm>
          <a:prstGeom prst="rect">
            <a:avLst/>
          </a:prstGeom>
          <a:noFill/>
          <a:ln>
            <a:noFill/>
          </a:ln>
        </p:spPr>
        <p:txBody>
          <a:bodyPr anchorCtr="0" anchor="b" bIns="46475" lIns="92950" spcFirstLastPara="1" rIns="92950" wrap="square" tIns="46475">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rgbClr val="000000"/>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973512" y="8832850"/>
            <a:ext cx="3036887" cy="463550"/>
          </a:xfrm>
          <a:prstGeom prst="rect">
            <a:avLst/>
          </a:prstGeom>
          <a:noFill/>
          <a:ln>
            <a:noFill/>
          </a:ln>
        </p:spPr>
        <p:txBody>
          <a:bodyPr anchorCtr="0" anchor="b" bIns="46475" lIns="92950" spcFirstLastPara="1" rIns="92950" wrap="square" tIns="46475">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notes"/>
          <p:cNvSpPr/>
          <p:nvPr>
            <p:ph idx="2" type="sldImg"/>
          </p:nvPr>
        </p:nvSpPr>
        <p:spPr>
          <a:xfrm>
            <a:off x="1179513" y="696913"/>
            <a:ext cx="4651375"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0" name="Google Shape;130;p1:notes"/>
          <p:cNvSpPr txBox="1"/>
          <p:nvPr>
            <p:ph idx="1" type="body"/>
          </p:nvPr>
        </p:nvSpPr>
        <p:spPr>
          <a:xfrm>
            <a:off x="935037" y="4414837"/>
            <a:ext cx="5140325" cy="4183062"/>
          </a:xfrm>
          <a:prstGeom prst="rect">
            <a:avLst/>
          </a:prstGeom>
          <a:noFill/>
          <a:ln>
            <a:noFill/>
          </a:ln>
        </p:spPr>
        <p:txBody>
          <a:bodyPr anchorCtr="0" anchor="t" bIns="46475" lIns="92950" spcFirstLastPara="1" rIns="92950" wrap="square" tIns="46475">
            <a:noAutofit/>
          </a:bodyPr>
          <a:lstStyle/>
          <a:p>
            <a:pPr indent="0" lvl="0" marL="0" rtl="0" algn="l">
              <a:lnSpc>
                <a:spcPct val="100000"/>
              </a:lnSpc>
              <a:spcBef>
                <a:spcPts val="0"/>
              </a:spcBef>
              <a:spcAft>
                <a:spcPts val="0"/>
              </a:spcAft>
              <a:buSzPts val="1400"/>
              <a:buNone/>
            </a:pPr>
            <a:r>
              <a:t/>
            </a:r>
            <a:endParaRPr/>
          </a:p>
        </p:txBody>
      </p:sp>
      <p:sp>
        <p:nvSpPr>
          <p:cNvPr id="131" name="Google Shape;131;p1:notes"/>
          <p:cNvSpPr txBox="1"/>
          <p:nvPr/>
        </p:nvSpPr>
        <p:spPr>
          <a:xfrm>
            <a:off x="3973512" y="8832850"/>
            <a:ext cx="3036887" cy="463550"/>
          </a:xfrm>
          <a:prstGeom prst="rect">
            <a:avLst/>
          </a:prstGeom>
          <a:noFill/>
          <a:ln>
            <a:noFill/>
          </a:ln>
        </p:spPr>
        <p:txBody>
          <a:bodyPr anchorCtr="0" anchor="b" bIns="46475" lIns="92950" spcFirstLastPara="1" rIns="92950" wrap="square" tIns="46475">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5e2406df3f_0_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0" name="Google Shape;210;g15e2406df3f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g15e2406df3f_0_38: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sz="1200"/>
          </a:p>
        </p:txBody>
      </p:sp>
      <p:sp>
        <p:nvSpPr>
          <p:cNvPr id="267" name="Google Shape;267;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9:notes"/>
          <p:cNvSpPr/>
          <p:nvPr>
            <p:ph idx="2" type="sldImg"/>
          </p:nvPr>
        </p:nvSpPr>
        <p:spPr>
          <a:xfrm>
            <a:off x="1179513" y="696913"/>
            <a:ext cx="4651375"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5" name="Google Shape;275;p29:notes"/>
          <p:cNvSpPr txBox="1"/>
          <p:nvPr>
            <p:ph idx="1" type="body"/>
          </p:nvPr>
        </p:nvSpPr>
        <p:spPr>
          <a:xfrm>
            <a:off x="935037" y="4414837"/>
            <a:ext cx="5140325" cy="4183062"/>
          </a:xfrm>
          <a:prstGeom prst="rect">
            <a:avLst/>
          </a:prstGeom>
          <a:noFill/>
          <a:ln>
            <a:noFill/>
          </a:ln>
        </p:spPr>
        <p:txBody>
          <a:bodyPr anchorCtr="0" anchor="t" bIns="46475" lIns="92950" spcFirstLastPara="1" rIns="92950" wrap="square" tIns="4647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1:notes"/>
          <p:cNvSpPr/>
          <p:nvPr>
            <p:ph idx="2" type="sldImg"/>
          </p:nvPr>
        </p:nvSpPr>
        <p:spPr>
          <a:xfrm>
            <a:off x="1179513" y="696913"/>
            <a:ext cx="4651375"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1" name="Google Shape;281;p31:notes"/>
          <p:cNvSpPr txBox="1"/>
          <p:nvPr>
            <p:ph idx="1" type="body"/>
          </p:nvPr>
        </p:nvSpPr>
        <p:spPr>
          <a:xfrm>
            <a:off x="935037" y="4414837"/>
            <a:ext cx="5140325" cy="4183062"/>
          </a:xfrm>
          <a:prstGeom prst="rect">
            <a:avLst/>
          </a:prstGeom>
          <a:noFill/>
          <a:ln>
            <a:noFill/>
          </a:ln>
        </p:spPr>
        <p:txBody>
          <a:bodyPr anchorCtr="0" anchor="t" bIns="46475" lIns="92950" spcFirstLastPara="1" rIns="92950" wrap="square" tIns="4647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5950d06b87_0_14:notes"/>
          <p:cNvSpPr txBox="1"/>
          <p:nvPr>
            <p:ph idx="1" type="body"/>
          </p:nvPr>
        </p:nvSpPr>
        <p:spPr>
          <a:xfrm>
            <a:off x="935037" y="4414837"/>
            <a:ext cx="5140200" cy="4183200"/>
          </a:xfrm>
          <a:prstGeom prst="rect">
            <a:avLst/>
          </a:prstGeom>
          <a:noFill/>
          <a:ln>
            <a:noFill/>
          </a:ln>
        </p:spPr>
        <p:txBody>
          <a:bodyPr anchorCtr="0" anchor="t" bIns="46475" lIns="92950" spcFirstLastPara="1" rIns="92950" wrap="square" tIns="46475">
            <a:noAutofit/>
          </a:bodyPr>
          <a:lstStyle/>
          <a:p>
            <a:pPr indent="0" lvl="0" marL="0" rtl="0" algn="l">
              <a:lnSpc>
                <a:spcPct val="100000"/>
              </a:lnSpc>
              <a:spcBef>
                <a:spcPts val="0"/>
              </a:spcBef>
              <a:spcAft>
                <a:spcPts val="0"/>
              </a:spcAft>
              <a:buSzPts val="1400"/>
              <a:buNone/>
            </a:pPr>
            <a:r>
              <a:t/>
            </a:r>
            <a:endParaRPr/>
          </a:p>
        </p:txBody>
      </p:sp>
      <p:sp>
        <p:nvSpPr>
          <p:cNvPr id="140" name="Google Shape;140;g15950d06b87_0_14:notes"/>
          <p:cNvSpPr/>
          <p:nvPr>
            <p:ph idx="2" type="sldImg"/>
          </p:nvPr>
        </p:nvSpPr>
        <p:spPr>
          <a:xfrm>
            <a:off x="1179513" y="696913"/>
            <a:ext cx="4651500" cy="3487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34:notes"/>
          <p:cNvSpPr txBox="1"/>
          <p:nvPr>
            <p:ph idx="1" type="body"/>
          </p:nvPr>
        </p:nvSpPr>
        <p:spPr>
          <a:xfrm>
            <a:off x="935037" y="4414837"/>
            <a:ext cx="5140325" cy="4183062"/>
          </a:xfrm>
          <a:prstGeom prst="rect">
            <a:avLst/>
          </a:prstGeom>
          <a:noFill/>
          <a:ln>
            <a:noFill/>
          </a:ln>
        </p:spPr>
        <p:txBody>
          <a:bodyPr anchorCtr="0" anchor="t" bIns="46475" lIns="92950" spcFirstLastPara="1" rIns="92950" wrap="square" tIns="46475">
            <a:noAutofit/>
          </a:bodyPr>
          <a:lstStyle/>
          <a:p>
            <a:pPr indent="0" lvl="0" marL="0" rtl="0" algn="l">
              <a:lnSpc>
                <a:spcPct val="100000"/>
              </a:lnSpc>
              <a:spcBef>
                <a:spcPts val="0"/>
              </a:spcBef>
              <a:spcAft>
                <a:spcPts val="0"/>
              </a:spcAft>
              <a:buSzPts val="1400"/>
              <a:buNone/>
            </a:pPr>
            <a:r>
              <a:t/>
            </a:r>
            <a:endParaRPr/>
          </a:p>
        </p:txBody>
      </p:sp>
      <p:sp>
        <p:nvSpPr>
          <p:cNvPr id="287" name="Google Shape;287;p34:notes"/>
          <p:cNvSpPr/>
          <p:nvPr>
            <p:ph idx="2" type="sldImg"/>
          </p:nvPr>
        </p:nvSpPr>
        <p:spPr>
          <a:xfrm>
            <a:off x="1179513" y="696913"/>
            <a:ext cx="4651375" cy="34877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33:notes"/>
          <p:cNvSpPr/>
          <p:nvPr>
            <p:ph idx="2" type="sldImg"/>
          </p:nvPr>
        </p:nvSpPr>
        <p:spPr>
          <a:xfrm>
            <a:off x="1179513" y="696913"/>
            <a:ext cx="4651375" cy="34877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8" name="Google Shape;298;p33:notes"/>
          <p:cNvSpPr txBox="1"/>
          <p:nvPr>
            <p:ph idx="1" type="body"/>
          </p:nvPr>
        </p:nvSpPr>
        <p:spPr>
          <a:xfrm>
            <a:off x="935037" y="4414837"/>
            <a:ext cx="5140325" cy="4183062"/>
          </a:xfrm>
          <a:prstGeom prst="rect">
            <a:avLst/>
          </a:prstGeom>
          <a:noFill/>
          <a:ln>
            <a:noFill/>
          </a:ln>
        </p:spPr>
        <p:txBody>
          <a:bodyPr anchorCtr="0" anchor="t" bIns="46475" lIns="92950" spcFirstLastPara="1" rIns="92950" wrap="square" tIns="46475">
            <a:noAutofit/>
          </a:bodyPr>
          <a:lstStyle/>
          <a:p>
            <a:pPr indent="0" lvl="0" marL="0" rtl="0" algn="l">
              <a:lnSpc>
                <a:spcPct val="100000"/>
              </a:lnSpc>
              <a:spcBef>
                <a:spcPts val="0"/>
              </a:spcBef>
              <a:spcAft>
                <a:spcPts val="0"/>
              </a:spcAft>
              <a:buSzPts val="1400"/>
              <a:buNone/>
            </a:pPr>
            <a:r>
              <a:t/>
            </a:r>
            <a:endParaRPr/>
          </a:p>
        </p:txBody>
      </p:sp>
      <p:sp>
        <p:nvSpPr>
          <p:cNvPr id="299" name="Google Shape;299;p33:notes"/>
          <p:cNvSpPr txBox="1"/>
          <p:nvPr/>
        </p:nvSpPr>
        <p:spPr>
          <a:xfrm>
            <a:off x="3973512" y="8832850"/>
            <a:ext cx="3036887" cy="463550"/>
          </a:xfrm>
          <a:prstGeom prst="rect">
            <a:avLst/>
          </a:prstGeom>
          <a:noFill/>
          <a:ln>
            <a:noFill/>
          </a:ln>
        </p:spPr>
        <p:txBody>
          <a:bodyPr anchorCtr="0" anchor="b" bIns="46475" lIns="92950" spcFirstLastPara="1" rIns="92950" wrap="square" tIns="46475">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7:notes"/>
          <p:cNvSpPr/>
          <p:nvPr>
            <p:ph idx="2" type="sldImg"/>
          </p:nvPr>
        </p:nvSpPr>
        <p:spPr>
          <a:xfrm>
            <a:off x="1179513" y="696913"/>
            <a:ext cx="4651500" cy="3487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5" name="Google Shape;305;p37:notes"/>
          <p:cNvSpPr txBox="1"/>
          <p:nvPr>
            <p:ph idx="1" type="body"/>
          </p:nvPr>
        </p:nvSpPr>
        <p:spPr>
          <a:xfrm>
            <a:off x="935037" y="4414837"/>
            <a:ext cx="5140200" cy="4183200"/>
          </a:xfrm>
          <a:prstGeom prst="rect">
            <a:avLst/>
          </a:prstGeom>
          <a:noFill/>
          <a:ln>
            <a:noFill/>
          </a:ln>
        </p:spPr>
        <p:txBody>
          <a:bodyPr anchorCtr="0" anchor="t" bIns="46475" lIns="92950" spcFirstLastPara="1" rIns="92950" wrap="square" tIns="4647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5950d06b87_0_50:notes"/>
          <p:cNvSpPr/>
          <p:nvPr>
            <p:ph idx="2" type="sldImg"/>
          </p:nvPr>
        </p:nvSpPr>
        <p:spPr>
          <a:xfrm>
            <a:off x="1179513" y="696913"/>
            <a:ext cx="4651500" cy="3487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2" name="Google Shape;312;g15950d06b87_0_50:notes"/>
          <p:cNvSpPr txBox="1"/>
          <p:nvPr>
            <p:ph idx="1" type="body"/>
          </p:nvPr>
        </p:nvSpPr>
        <p:spPr>
          <a:xfrm>
            <a:off x="935037" y="4414837"/>
            <a:ext cx="5140200" cy="4183200"/>
          </a:xfrm>
          <a:prstGeom prst="rect">
            <a:avLst/>
          </a:prstGeom>
          <a:noFill/>
          <a:ln>
            <a:noFill/>
          </a:ln>
        </p:spPr>
        <p:txBody>
          <a:bodyPr anchorCtr="0" anchor="t" bIns="46475" lIns="92950" spcFirstLastPara="1" rIns="92950" wrap="square" tIns="4647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44:notes"/>
          <p:cNvSpPr txBox="1"/>
          <p:nvPr>
            <p:ph idx="1" type="body"/>
          </p:nvPr>
        </p:nvSpPr>
        <p:spPr>
          <a:xfrm>
            <a:off x="935037" y="4414837"/>
            <a:ext cx="5140325" cy="4183062"/>
          </a:xfrm>
          <a:prstGeom prst="rect">
            <a:avLst/>
          </a:prstGeom>
          <a:noFill/>
          <a:ln>
            <a:noFill/>
          </a:ln>
        </p:spPr>
        <p:txBody>
          <a:bodyPr anchorCtr="0" anchor="t" bIns="46475" lIns="92950" spcFirstLastPara="1" rIns="92950" wrap="square" tIns="46475">
            <a:noAutofit/>
          </a:bodyPr>
          <a:lstStyle/>
          <a:p>
            <a:pPr indent="0" lvl="0" marL="0" rtl="0" algn="l">
              <a:lnSpc>
                <a:spcPct val="100000"/>
              </a:lnSpc>
              <a:spcBef>
                <a:spcPts val="0"/>
              </a:spcBef>
              <a:spcAft>
                <a:spcPts val="0"/>
              </a:spcAft>
              <a:buSzPts val="1400"/>
              <a:buNone/>
            </a:pPr>
            <a:r>
              <a:t/>
            </a:r>
            <a:endParaRPr/>
          </a:p>
        </p:txBody>
      </p:sp>
      <p:sp>
        <p:nvSpPr>
          <p:cNvPr id="319" name="Google Shape;319;p44:notes"/>
          <p:cNvSpPr/>
          <p:nvPr>
            <p:ph idx="2" type="sldImg"/>
          </p:nvPr>
        </p:nvSpPr>
        <p:spPr>
          <a:xfrm>
            <a:off x="1179513" y="696913"/>
            <a:ext cx="4651375" cy="34877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45:notes"/>
          <p:cNvSpPr txBox="1"/>
          <p:nvPr>
            <p:ph idx="1" type="body"/>
          </p:nvPr>
        </p:nvSpPr>
        <p:spPr>
          <a:xfrm>
            <a:off x="935037" y="4414837"/>
            <a:ext cx="5140325" cy="4183062"/>
          </a:xfrm>
          <a:prstGeom prst="rect">
            <a:avLst/>
          </a:prstGeom>
          <a:noFill/>
          <a:ln>
            <a:noFill/>
          </a:ln>
        </p:spPr>
        <p:txBody>
          <a:bodyPr anchorCtr="0" anchor="t" bIns="46475" lIns="92950" spcFirstLastPara="1" rIns="92950" wrap="square" tIns="46475">
            <a:noAutofit/>
          </a:bodyPr>
          <a:lstStyle/>
          <a:p>
            <a:pPr indent="0" lvl="0" marL="0" rtl="0" algn="l">
              <a:lnSpc>
                <a:spcPct val="100000"/>
              </a:lnSpc>
              <a:spcBef>
                <a:spcPts val="0"/>
              </a:spcBef>
              <a:spcAft>
                <a:spcPts val="0"/>
              </a:spcAft>
              <a:buSzPts val="1400"/>
              <a:buNone/>
            </a:pPr>
            <a:r>
              <a:t/>
            </a:r>
            <a:endParaRPr/>
          </a:p>
        </p:txBody>
      </p:sp>
      <p:sp>
        <p:nvSpPr>
          <p:cNvPr id="326" name="Google Shape;326;p45:notes"/>
          <p:cNvSpPr/>
          <p:nvPr>
            <p:ph idx="2" type="sldImg"/>
          </p:nvPr>
        </p:nvSpPr>
        <p:spPr>
          <a:xfrm>
            <a:off x="1179513" y="696913"/>
            <a:ext cx="4651375" cy="34877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SB: For the sake of consolidating, I added the “Research Integrity and Compliance” text from the previous </a:t>
            </a:r>
            <a:r>
              <a:rPr lang="en-US"/>
              <a:t>slide as the title here.</a:t>
            </a:r>
            <a:endParaRPr/>
          </a:p>
        </p:txBody>
      </p:sp>
      <p:sp>
        <p:nvSpPr>
          <p:cNvPr id="152" name="Google Shape;152;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sz="1200">
                <a:solidFill>
                  <a:srgbClr val="FF0000"/>
                </a:solidFill>
                <a:highlight>
                  <a:schemeClr val="lt1"/>
                </a:highlight>
              </a:rPr>
              <a:t>SB: Change contacts list to same style as other slides, with names and e-mail addresses?</a:t>
            </a:r>
            <a:endParaRPr sz="100"/>
          </a:p>
        </p:txBody>
      </p:sp>
      <p:sp>
        <p:nvSpPr>
          <p:cNvPr id="182" name="Google Shape;182;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5e2406df3f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g15e2406df3f_0_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47"/>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7" name="Google Shape;17;p47"/>
          <p:cNvSpPr txBox="1"/>
          <p:nvPr>
            <p:ph idx="1" type="body"/>
          </p:nvPr>
        </p:nvSpPr>
        <p:spPr>
          <a:xfrm>
            <a:off x="839787" y="1825625"/>
            <a:ext cx="7675562" cy="43513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EDEDED"/>
              </a:buClr>
              <a:buSzPts val="1800"/>
              <a:buChar char="•"/>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18" name="Google Shape;18;p4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0" name="Shape 80"/>
        <p:cNvGrpSpPr/>
        <p:nvPr/>
      </p:nvGrpSpPr>
      <p:grpSpPr>
        <a:xfrm>
          <a:off x="0" y="0"/>
          <a:ext cx="0" cy="0"/>
          <a:chOff x="0" y="0"/>
          <a:chExt cx="0" cy="0"/>
        </a:xfrm>
      </p:grpSpPr>
      <p:sp>
        <p:nvSpPr>
          <p:cNvPr id="81" name="Google Shape;81;p56"/>
          <p:cNvSpPr txBox="1"/>
          <p:nvPr>
            <p:ph type="title"/>
          </p:nvPr>
        </p:nvSpPr>
        <p:spPr>
          <a:xfrm>
            <a:off x="629841" y="365125"/>
            <a:ext cx="7886700" cy="3534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2" name="Google Shape;82;p56"/>
          <p:cNvSpPr txBox="1"/>
          <p:nvPr>
            <p:ph idx="1" type="body"/>
          </p:nvPr>
        </p:nvSpPr>
        <p:spPr>
          <a:xfrm>
            <a:off x="629841" y="4489399"/>
            <a:ext cx="7885509" cy="150182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750"/>
              </a:spcBef>
              <a:spcAft>
                <a:spcPts val="0"/>
              </a:spcAft>
              <a:buClr>
                <a:srgbClr val="EDEDED"/>
              </a:buClr>
              <a:buSzPts val="1200"/>
              <a:buNone/>
              <a:defRPr sz="1200"/>
            </a:lvl1pPr>
            <a:lvl2pPr indent="-228600" lvl="1" marL="914400" algn="l">
              <a:lnSpc>
                <a:spcPct val="90000"/>
              </a:lnSpc>
              <a:spcBef>
                <a:spcPts val="375"/>
              </a:spcBef>
              <a:spcAft>
                <a:spcPts val="0"/>
              </a:spcAft>
              <a:buClr>
                <a:srgbClr val="EDEDED"/>
              </a:buClr>
              <a:buSzPts val="1050"/>
              <a:buNone/>
              <a:defRPr sz="1050"/>
            </a:lvl2pPr>
            <a:lvl3pPr indent="-228600" lvl="2" marL="1371600" algn="l">
              <a:lnSpc>
                <a:spcPct val="90000"/>
              </a:lnSpc>
              <a:spcBef>
                <a:spcPts val="375"/>
              </a:spcBef>
              <a:spcAft>
                <a:spcPts val="0"/>
              </a:spcAft>
              <a:buClr>
                <a:srgbClr val="EDEDED"/>
              </a:buClr>
              <a:buSzPts val="900"/>
              <a:buNone/>
              <a:defRPr sz="900"/>
            </a:lvl3pPr>
            <a:lvl4pPr indent="-228600" lvl="3" marL="1828800" algn="l">
              <a:lnSpc>
                <a:spcPct val="90000"/>
              </a:lnSpc>
              <a:spcBef>
                <a:spcPts val="375"/>
              </a:spcBef>
              <a:spcAft>
                <a:spcPts val="0"/>
              </a:spcAft>
              <a:buClr>
                <a:srgbClr val="EDEDED"/>
              </a:buClr>
              <a:buSzPts val="750"/>
              <a:buNone/>
              <a:defRPr sz="750"/>
            </a:lvl4pPr>
            <a:lvl5pPr indent="-228600" lvl="4" marL="2286000" algn="l">
              <a:lnSpc>
                <a:spcPct val="90000"/>
              </a:lnSpc>
              <a:spcBef>
                <a:spcPts val="375"/>
              </a:spcBef>
              <a:spcAft>
                <a:spcPts val="0"/>
              </a:spcAft>
              <a:buClr>
                <a:srgbClr val="EDEDED"/>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sp>
        <p:nvSpPr>
          <p:cNvPr id="83" name="Google Shape;83;p5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5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5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6" name="Shape 86"/>
        <p:cNvGrpSpPr/>
        <p:nvPr/>
      </p:nvGrpSpPr>
      <p:grpSpPr>
        <a:xfrm>
          <a:off x="0" y="0"/>
          <a:ext cx="0" cy="0"/>
          <a:chOff x="0" y="0"/>
          <a:chExt cx="0" cy="0"/>
        </a:xfrm>
      </p:grpSpPr>
      <p:sp>
        <p:nvSpPr>
          <p:cNvPr id="87" name="Google Shape;87;p57"/>
          <p:cNvSpPr txBox="1"/>
          <p:nvPr>
            <p:ph type="title"/>
          </p:nvPr>
        </p:nvSpPr>
        <p:spPr>
          <a:xfrm>
            <a:off x="629841" y="4367161"/>
            <a:ext cx="7886700"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8" name="Google Shape;88;p57"/>
          <p:cNvSpPr/>
          <p:nvPr>
            <p:ph idx="2" type="pic"/>
          </p:nvPr>
        </p:nvSpPr>
        <p:spPr>
          <a:xfrm>
            <a:off x="629841" y="987426"/>
            <a:ext cx="7886700" cy="3379735"/>
          </a:xfrm>
          <a:prstGeom prst="rect">
            <a:avLst/>
          </a:prstGeom>
          <a:noFill/>
          <a:ln>
            <a:noFill/>
          </a:ln>
        </p:spPr>
      </p:sp>
      <p:sp>
        <p:nvSpPr>
          <p:cNvPr id="89" name="Google Shape;89;p57"/>
          <p:cNvSpPr txBox="1"/>
          <p:nvPr>
            <p:ph idx="1" type="body"/>
          </p:nvPr>
        </p:nvSpPr>
        <p:spPr>
          <a:xfrm>
            <a:off x="629841" y="5186516"/>
            <a:ext cx="7885509" cy="6824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lt2"/>
              </a:buClr>
              <a:buSzPts val="1200"/>
              <a:buNone/>
              <a:defRPr sz="1200">
                <a:solidFill>
                  <a:schemeClr val="lt2"/>
                </a:solidFill>
              </a:defRPr>
            </a:lvl1pPr>
            <a:lvl2pPr indent="-228600" lvl="1" marL="914400" algn="l">
              <a:lnSpc>
                <a:spcPct val="90000"/>
              </a:lnSpc>
              <a:spcBef>
                <a:spcPts val="375"/>
              </a:spcBef>
              <a:spcAft>
                <a:spcPts val="0"/>
              </a:spcAft>
              <a:buClr>
                <a:srgbClr val="EDEDED"/>
              </a:buClr>
              <a:buSzPts val="1050"/>
              <a:buNone/>
              <a:defRPr sz="1050"/>
            </a:lvl2pPr>
            <a:lvl3pPr indent="-228600" lvl="2" marL="1371600" algn="l">
              <a:lnSpc>
                <a:spcPct val="90000"/>
              </a:lnSpc>
              <a:spcBef>
                <a:spcPts val="375"/>
              </a:spcBef>
              <a:spcAft>
                <a:spcPts val="0"/>
              </a:spcAft>
              <a:buClr>
                <a:srgbClr val="EDEDED"/>
              </a:buClr>
              <a:buSzPts val="900"/>
              <a:buNone/>
              <a:defRPr sz="900"/>
            </a:lvl3pPr>
            <a:lvl4pPr indent="-228600" lvl="3" marL="1828800" algn="l">
              <a:lnSpc>
                <a:spcPct val="90000"/>
              </a:lnSpc>
              <a:spcBef>
                <a:spcPts val="375"/>
              </a:spcBef>
              <a:spcAft>
                <a:spcPts val="0"/>
              </a:spcAft>
              <a:buClr>
                <a:srgbClr val="EDEDED"/>
              </a:buClr>
              <a:buSzPts val="750"/>
              <a:buNone/>
              <a:defRPr sz="750"/>
            </a:lvl4pPr>
            <a:lvl5pPr indent="-228600" lvl="4" marL="2286000" algn="l">
              <a:lnSpc>
                <a:spcPct val="90000"/>
              </a:lnSpc>
              <a:spcBef>
                <a:spcPts val="375"/>
              </a:spcBef>
              <a:spcAft>
                <a:spcPts val="0"/>
              </a:spcAft>
              <a:buClr>
                <a:srgbClr val="EDEDED"/>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sp>
        <p:nvSpPr>
          <p:cNvPr id="90" name="Google Shape;90;p5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5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5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3" name="Shape 93"/>
        <p:cNvGrpSpPr/>
        <p:nvPr/>
      </p:nvGrpSpPr>
      <p:grpSpPr>
        <a:xfrm>
          <a:off x="0" y="0"/>
          <a:ext cx="0" cy="0"/>
          <a:chOff x="0" y="0"/>
          <a:chExt cx="0" cy="0"/>
        </a:xfrm>
      </p:grpSpPr>
      <p:sp>
        <p:nvSpPr>
          <p:cNvPr id="94" name="Google Shape;94;p58"/>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95" name="Google Shape;95;p58"/>
          <p:cNvSpPr/>
          <p:nvPr>
            <p:ph idx="2" type="pic"/>
          </p:nvPr>
        </p:nvSpPr>
        <p:spPr>
          <a:xfrm>
            <a:off x="3887391" y="987426"/>
            <a:ext cx="4629150" cy="4873625"/>
          </a:xfrm>
          <a:prstGeom prst="rect">
            <a:avLst/>
          </a:prstGeom>
          <a:noFill/>
          <a:ln>
            <a:noFill/>
          </a:ln>
        </p:spPr>
      </p:sp>
      <p:sp>
        <p:nvSpPr>
          <p:cNvPr id="96" name="Google Shape;96;p58"/>
          <p:cNvSpPr txBox="1"/>
          <p:nvPr>
            <p:ph idx="1" type="body"/>
          </p:nvPr>
        </p:nvSpPr>
        <p:spPr>
          <a:xfrm>
            <a:off x="840000" y="2057400"/>
            <a:ext cx="2739019"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lt2"/>
              </a:buClr>
              <a:buSzPts val="1400"/>
              <a:buNone/>
              <a:defRPr sz="1400">
                <a:solidFill>
                  <a:schemeClr val="lt2"/>
                </a:solidFill>
              </a:defRPr>
            </a:lvl1pPr>
            <a:lvl2pPr indent="-228600" lvl="1" marL="914400" algn="l">
              <a:lnSpc>
                <a:spcPct val="90000"/>
              </a:lnSpc>
              <a:spcBef>
                <a:spcPts val="375"/>
              </a:spcBef>
              <a:spcAft>
                <a:spcPts val="0"/>
              </a:spcAft>
              <a:buClr>
                <a:srgbClr val="EDEDED"/>
              </a:buClr>
              <a:buSzPts val="1050"/>
              <a:buNone/>
              <a:defRPr sz="1050"/>
            </a:lvl2pPr>
            <a:lvl3pPr indent="-228600" lvl="2" marL="1371600" algn="l">
              <a:lnSpc>
                <a:spcPct val="90000"/>
              </a:lnSpc>
              <a:spcBef>
                <a:spcPts val="375"/>
              </a:spcBef>
              <a:spcAft>
                <a:spcPts val="0"/>
              </a:spcAft>
              <a:buClr>
                <a:srgbClr val="EDEDED"/>
              </a:buClr>
              <a:buSzPts val="900"/>
              <a:buNone/>
              <a:defRPr sz="900"/>
            </a:lvl3pPr>
            <a:lvl4pPr indent="-228600" lvl="3" marL="1828800" algn="l">
              <a:lnSpc>
                <a:spcPct val="90000"/>
              </a:lnSpc>
              <a:spcBef>
                <a:spcPts val="375"/>
              </a:spcBef>
              <a:spcAft>
                <a:spcPts val="0"/>
              </a:spcAft>
              <a:buClr>
                <a:srgbClr val="EDEDED"/>
              </a:buClr>
              <a:buSzPts val="750"/>
              <a:buNone/>
              <a:defRPr sz="750"/>
            </a:lvl4pPr>
            <a:lvl5pPr indent="-228600" lvl="4" marL="2286000" algn="l">
              <a:lnSpc>
                <a:spcPct val="90000"/>
              </a:lnSpc>
              <a:spcBef>
                <a:spcPts val="375"/>
              </a:spcBef>
              <a:spcAft>
                <a:spcPts val="0"/>
              </a:spcAft>
              <a:buClr>
                <a:srgbClr val="EDEDED"/>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sp>
        <p:nvSpPr>
          <p:cNvPr id="97" name="Google Shape;97;p5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5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5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0" name="Shape 100"/>
        <p:cNvGrpSpPr/>
        <p:nvPr/>
      </p:nvGrpSpPr>
      <p:grpSpPr>
        <a:xfrm>
          <a:off x="0" y="0"/>
          <a:ext cx="0" cy="0"/>
          <a:chOff x="0" y="0"/>
          <a:chExt cx="0" cy="0"/>
        </a:xfrm>
      </p:grpSpPr>
      <p:sp>
        <p:nvSpPr>
          <p:cNvPr id="101" name="Google Shape;101;p5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02" name="Google Shape;102;p5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EDEDED"/>
              </a:buClr>
              <a:buSzPts val="1800"/>
              <a:buChar char="•"/>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103" name="Google Shape;103;p59"/>
          <p:cNvSpPr txBox="1"/>
          <p:nvPr>
            <p:ph idx="2" type="body"/>
          </p:nvPr>
        </p:nvSpPr>
        <p:spPr>
          <a:xfrm>
            <a:off x="840000" y="2057400"/>
            <a:ext cx="2739019"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lt2"/>
              </a:buClr>
              <a:buSzPts val="1400"/>
              <a:buNone/>
              <a:defRPr sz="1400">
                <a:solidFill>
                  <a:schemeClr val="lt2"/>
                </a:solidFill>
              </a:defRPr>
            </a:lvl1pPr>
            <a:lvl2pPr indent="-228600" lvl="1" marL="914400" algn="l">
              <a:lnSpc>
                <a:spcPct val="90000"/>
              </a:lnSpc>
              <a:spcBef>
                <a:spcPts val="375"/>
              </a:spcBef>
              <a:spcAft>
                <a:spcPts val="0"/>
              </a:spcAft>
              <a:buClr>
                <a:srgbClr val="EDEDED"/>
              </a:buClr>
              <a:buSzPts val="1050"/>
              <a:buNone/>
              <a:defRPr sz="1050"/>
            </a:lvl2pPr>
            <a:lvl3pPr indent="-228600" lvl="2" marL="1371600" algn="l">
              <a:lnSpc>
                <a:spcPct val="90000"/>
              </a:lnSpc>
              <a:spcBef>
                <a:spcPts val="375"/>
              </a:spcBef>
              <a:spcAft>
                <a:spcPts val="0"/>
              </a:spcAft>
              <a:buClr>
                <a:srgbClr val="EDEDED"/>
              </a:buClr>
              <a:buSzPts val="900"/>
              <a:buNone/>
              <a:defRPr sz="900"/>
            </a:lvl3pPr>
            <a:lvl4pPr indent="-228600" lvl="3" marL="1828800" algn="l">
              <a:lnSpc>
                <a:spcPct val="90000"/>
              </a:lnSpc>
              <a:spcBef>
                <a:spcPts val="375"/>
              </a:spcBef>
              <a:spcAft>
                <a:spcPts val="0"/>
              </a:spcAft>
              <a:buClr>
                <a:srgbClr val="EDEDED"/>
              </a:buClr>
              <a:buSzPts val="750"/>
              <a:buNone/>
              <a:defRPr sz="750"/>
            </a:lvl4pPr>
            <a:lvl5pPr indent="-228600" lvl="4" marL="2286000" algn="l">
              <a:lnSpc>
                <a:spcPct val="90000"/>
              </a:lnSpc>
              <a:spcBef>
                <a:spcPts val="375"/>
              </a:spcBef>
              <a:spcAft>
                <a:spcPts val="0"/>
              </a:spcAft>
              <a:buClr>
                <a:srgbClr val="EDEDED"/>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sp>
        <p:nvSpPr>
          <p:cNvPr id="104" name="Google Shape;104;p5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5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5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7" name="Shape 107"/>
        <p:cNvGrpSpPr/>
        <p:nvPr/>
      </p:nvGrpSpPr>
      <p:grpSpPr>
        <a:xfrm>
          <a:off x="0" y="0"/>
          <a:ext cx="0" cy="0"/>
          <a:chOff x="0" y="0"/>
          <a:chExt cx="0" cy="0"/>
        </a:xfrm>
      </p:grpSpPr>
      <p:sp>
        <p:nvSpPr>
          <p:cNvPr id="108" name="Google Shape;108;p60"/>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09" name="Google Shape;109;p6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6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6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2" name="Shape 112"/>
        <p:cNvGrpSpPr/>
        <p:nvPr/>
      </p:nvGrpSpPr>
      <p:grpSpPr>
        <a:xfrm>
          <a:off x="0" y="0"/>
          <a:ext cx="0" cy="0"/>
          <a:chOff x="0" y="0"/>
          <a:chExt cx="0" cy="0"/>
        </a:xfrm>
      </p:grpSpPr>
      <p:sp>
        <p:nvSpPr>
          <p:cNvPr id="113" name="Google Shape;113;p61"/>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14" name="Google Shape;114;p61"/>
          <p:cNvSpPr txBox="1"/>
          <p:nvPr>
            <p:ph idx="1" type="body"/>
          </p:nvPr>
        </p:nvSpPr>
        <p:spPr>
          <a:xfrm>
            <a:off x="840000" y="1681163"/>
            <a:ext cx="376891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lt2"/>
              </a:buClr>
              <a:buSzPts val="2000"/>
              <a:buNone/>
              <a:defRPr b="0" sz="2000">
                <a:solidFill>
                  <a:schemeClr val="lt2"/>
                </a:solidFill>
              </a:defRPr>
            </a:lvl1pPr>
            <a:lvl2pPr indent="-228600" lvl="1" marL="914400" algn="l">
              <a:lnSpc>
                <a:spcPct val="90000"/>
              </a:lnSpc>
              <a:spcBef>
                <a:spcPts val="375"/>
              </a:spcBef>
              <a:spcAft>
                <a:spcPts val="0"/>
              </a:spcAft>
              <a:buClr>
                <a:srgbClr val="EDEDED"/>
              </a:buClr>
              <a:buSzPts val="1500"/>
              <a:buNone/>
              <a:defRPr b="1" sz="1500"/>
            </a:lvl2pPr>
            <a:lvl3pPr indent="-228600" lvl="2" marL="1371600" algn="l">
              <a:lnSpc>
                <a:spcPct val="90000"/>
              </a:lnSpc>
              <a:spcBef>
                <a:spcPts val="375"/>
              </a:spcBef>
              <a:spcAft>
                <a:spcPts val="0"/>
              </a:spcAft>
              <a:buClr>
                <a:srgbClr val="EDEDED"/>
              </a:buClr>
              <a:buSzPts val="1350"/>
              <a:buNone/>
              <a:defRPr b="1" sz="1350"/>
            </a:lvl3pPr>
            <a:lvl4pPr indent="-228600" lvl="3" marL="1828800" algn="l">
              <a:lnSpc>
                <a:spcPct val="90000"/>
              </a:lnSpc>
              <a:spcBef>
                <a:spcPts val="375"/>
              </a:spcBef>
              <a:spcAft>
                <a:spcPts val="0"/>
              </a:spcAft>
              <a:buClr>
                <a:srgbClr val="EDEDED"/>
              </a:buClr>
              <a:buSzPts val="1200"/>
              <a:buNone/>
              <a:defRPr b="1" sz="1200"/>
            </a:lvl4pPr>
            <a:lvl5pPr indent="-228600" lvl="4" marL="2286000" algn="l">
              <a:lnSpc>
                <a:spcPct val="90000"/>
              </a:lnSpc>
              <a:spcBef>
                <a:spcPts val="375"/>
              </a:spcBef>
              <a:spcAft>
                <a:spcPts val="0"/>
              </a:spcAft>
              <a:buClr>
                <a:srgbClr val="EDEDED"/>
              </a:buClr>
              <a:buSzPts val="1200"/>
              <a:buNone/>
              <a:defRPr b="1" sz="1200"/>
            </a:lvl5pPr>
            <a:lvl6pPr indent="-228600" lvl="5" marL="2743200" algn="l">
              <a:lnSpc>
                <a:spcPct val="90000"/>
              </a:lnSpc>
              <a:spcBef>
                <a:spcPts val="375"/>
              </a:spcBef>
              <a:spcAft>
                <a:spcPts val="0"/>
              </a:spcAft>
              <a:buClr>
                <a:schemeClr val="lt1"/>
              </a:buClr>
              <a:buSzPts val="1200"/>
              <a:buNone/>
              <a:defRPr b="1" sz="1200"/>
            </a:lvl6pPr>
            <a:lvl7pPr indent="-228600" lvl="6" marL="3200400" algn="l">
              <a:lnSpc>
                <a:spcPct val="90000"/>
              </a:lnSpc>
              <a:spcBef>
                <a:spcPts val="375"/>
              </a:spcBef>
              <a:spcAft>
                <a:spcPts val="0"/>
              </a:spcAft>
              <a:buClr>
                <a:schemeClr val="lt1"/>
              </a:buClr>
              <a:buSzPts val="1200"/>
              <a:buNone/>
              <a:defRPr b="1" sz="1200"/>
            </a:lvl7pPr>
            <a:lvl8pPr indent="-228600" lvl="7" marL="3657600" algn="l">
              <a:lnSpc>
                <a:spcPct val="90000"/>
              </a:lnSpc>
              <a:spcBef>
                <a:spcPts val="375"/>
              </a:spcBef>
              <a:spcAft>
                <a:spcPts val="0"/>
              </a:spcAft>
              <a:buClr>
                <a:schemeClr val="lt1"/>
              </a:buClr>
              <a:buSzPts val="1200"/>
              <a:buNone/>
              <a:defRPr b="1" sz="1200"/>
            </a:lvl8pPr>
            <a:lvl9pPr indent="-228600" lvl="8" marL="4114800" algn="l">
              <a:lnSpc>
                <a:spcPct val="90000"/>
              </a:lnSpc>
              <a:spcBef>
                <a:spcPts val="375"/>
              </a:spcBef>
              <a:spcAft>
                <a:spcPts val="0"/>
              </a:spcAft>
              <a:buClr>
                <a:schemeClr val="lt1"/>
              </a:buClr>
              <a:buSzPts val="1200"/>
              <a:buNone/>
              <a:defRPr b="1" sz="1200"/>
            </a:lvl9pPr>
          </a:lstStyle>
          <a:p/>
        </p:txBody>
      </p:sp>
      <p:sp>
        <p:nvSpPr>
          <p:cNvPr id="115" name="Google Shape;115;p61"/>
          <p:cNvSpPr txBox="1"/>
          <p:nvPr>
            <p:ph idx="2" type="body"/>
          </p:nvPr>
        </p:nvSpPr>
        <p:spPr>
          <a:xfrm>
            <a:off x="840000" y="2505075"/>
            <a:ext cx="3768912"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EDEDED"/>
              </a:buClr>
              <a:buSzPts val="1800"/>
              <a:buChar char="•"/>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116" name="Google Shape;116;p61"/>
          <p:cNvSpPr txBox="1"/>
          <p:nvPr>
            <p:ph idx="3" type="body"/>
          </p:nvPr>
        </p:nvSpPr>
        <p:spPr>
          <a:xfrm>
            <a:off x="4739880" y="1681163"/>
            <a:ext cx="377666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lt2"/>
              </a:buClr>
              <a:buSzPts val="2000"/>
              <a:buNone/>
              <a:defRPr b="0" sz="2000">
                <a:solidFill>
                  <a:schemeClr val="lt2"/>
                </a:solidFill>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117" name="Google Shape;117;p61"/>
          <p:cNvSpPr txBox="1"/>
          <p:nvPr>
            <p:ph idx="4" type="body"/>
          </p:nvPr>
        </p:nvSpPr>
        <p:spPr>
          <a:xfrm>
            <a:off x="4739880" y="2505075"/>
            <a:ext cx="377666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EDEDED"/>
              </a:buClr>
              <a:buSzPts val="1800"/>
              <a:buChar char="•"/>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118" name="Google Shape;118;p6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6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6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1" name="Shape 121"/>
        <p:cNvGrpSpPr/>
        <p:nvPr/>
      </p:nvGrpSpPr>
      <p:grpSpPr>
        <a:xfrm>
          <a:off x="0" y="0"/>
          <a:ext cx="0" cy="0"/>
          <a:chOff x="0" y="0"/>
          <a:chExt cx="0" cy="0"/>
        </a:xfrm>
      </p:grpSpPr>
      <p:sp>
        <p:nvSpPr>
          <p:cNvPr id="122" name="Google Shape;122;p62"/>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23" name="Google Shape;123;p62"/>
          <p:cNvSpPr txBox="1"/>
          <p:nvPr>
            <p:ph idx="1" type="body"/>
          </p:nvPr>
        </p:nvSpPr>
        <p:spPr>
          <a:xfrm>
            <a:off x="840000" y="1825625"/>
            <a:ext cx="3768912"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EDEDED"/>
              </a:buClr>
              <a:buSzPts val="1800"/>
              <a:buChar char="•"/>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124" name="Google Shape;124;p62"/>
          <p:cNvSpPr txBox="1"/>
          <p:nvPr>
            <p:ph idx="2" type="body"/>
          </p:nvPr>
        </p:nvSpPr>
        <p:spPr>
          <a:xfrm>
            <a:off x="4739880" y="1825625"/>
            <a:ext cx="377547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EDEDED"/>
              </a:buClr>
              <a:buSzPts val="1800"/>
              <a:buChar char="•"/>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125" name="Google Shape;125;p6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6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6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48"/>
          <p:cNvSpPr txBox="1"/>
          <p:nvPr>
            <p:ph type="ctrTitle"/>
          </p:nvPr>
        </p:nvSpPr>
        <p:spPr>
          <a:xfrm>
            <a:off x="1657350" y="4464028"/>
            <a:ext cx="6858000" cy="1194650"/>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SzPts val="1400"/>
              <a:buNone/>
              <a:defRPr b="0" sz="7200">
                <a:solidFill>
                  <a:srgbClr val="E2E2E2"/>
                </a:solidFill>
                <a:latin typeface="Corbel"/>
                <a:ea typeface="Corbel"/>
                <a:cs typeface="Corbel"/>
                <a:sym typeface="Corbe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3" name="Google Shape;23;p48"/>
          <p:cNvSpPr txBox="1"/>
          <p:nvPr>
            <p:ph idx="1" type="subTitle"/>
          </p:nvPr>
        </p:nvSpPr>
        <p:spPr>
          <a:xfrm>
            <a:off x="1657349" y="3829878"/>
            <a:ext cx="6858000" cy="618523"/>
          </a:xfrm>
          <a:prstGeom prst="rect">
            <a:avLst/>
          </a:prstGeom>
          <a:noFill/>
          <a:ln>
            <a:noFill/>
          </a:ln>
        </p:spPr>
        <p:txBody>
          <a:bodyPr anchorCtr="0" anchor="b" bIns="45700" lIns="91425" spcFirstLastPara="1" rIns="91425" wrap="square" tIns="45700">
            <a:normAutofit/>
          </a:bodyPr>
          <a:lstStyle>
            <a:lvl1pPr lvl="0" algn="r">
              <a:lnSpc>
                <a:spcPct val="90000"/>
              </a:lnSpc>
              <a:spcBef>
                <a:spcPts val="750"/>
              </a:spcBef>
              <a:spcAft>
                <a:spcPts val="0"/>
              </a:spcAft>
              <a:buClr>
                <a:schemeClr val="lt2"/>
              </a:buClr>
              <a:buSzPts val="2400"/>
              <a:buNone/>
              <a:defRPr b="0" sz="2400">
                <a:solidFill>
                  <a:schemeClr val="lt2"/>
                </a:solidFill>
                <a:latin typeface="Corbel"/>
                <a:ea typeface="Corbel"/>
                <a:cs typeface="Corbel"/>
                <a:sym typeface="Corbel"/>
              </a:defRPr>
            </a:lvl1pPr>
            <a:lvl2pPr lvl="1" algn="ctr">
              <a:lnSpc>
                <a:spcPct val="90000"/>
              </a:lnSpc>
              <a:spcBef>
                <a:spcPts val="375"/>
              </a:spcBef>
              <a:spcAft>
                <a:spcPts val="0"/>
              </a:spcAft>
              <a:buClr>
                <a:srgbClr val="EDEDED"/>
              </a:buClr>
              <a:buSzPts val="1500"/>
              <a:buNone/>
              <a:defRPr sz="1500"/>
            </a:lvl2pPr>
            <a:lvl3pPr lvl="2" algn="ctr">
              <a:lnSpc>
                <a:spcPct val="90000"/>
              </a:lnSpc>
              <a:spcBef>
                <a:spcPts val="375"/>
              </a:spcBef>
              <a:spcAft>
                <a:spcPts val="0"/>
              </a:spcAft>
              <a:buClr>
                <a:srgbClr val="EDEDED"/>
              </a:buClr>
              <a:buSzPts val="1350"/>
              <a:buNone/>
              <a:defRPr sz="1350"/>
            </a:lvl3pPr>
            <a:lvl4pPr lvl="3" algn="ctr">
              <a:lnSpc>
                <a:spcPct val="90000"/>
              </a:lnSpc>
              <a:spcBef>
                <a:spcPts val="375"/>
              </a:spcBef>
              <a:spcAft>
                <a:spcPts val="0"/>
              </a:spcAft>
              <a:buClr>
                <a:srgbClr val="EDEDED"/>
              </a:buClr>
              <a:buSzPts val="1200"/>
              <a:buNone/>
              <a:defRPr sz="1200"/>
            </a:lvl4pPr>
            <a:lvl5pPr lvl="4" algn="ctr">
              <a:lnSpc>
                <a:spcPct val="90000"/>
              </a:lnSpc>
              <a:spcBef>
                <a:spcPts val="375"/>
              </a:spcBef>
              <a:spcAft>
                <a:spcPts val="0"/>
              </a:spcAft>
              <a:buClr>
                <a:srgbClr val="EDEDED"/>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p:txBody>
      </p:sp>
      <p:sp>
        <p:nvSpPr>
          <p:cNvPr id="24" name="Google Shape;24;p4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4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0"/>
          <p:cNvSpPr txBox="1"/>
          <p:nvPr>
            <p:ph type="ctrTitle"/>
          </p:nvPr>
        </p:nvSpPr>
        <p:spPr>
          <a:xfrm>
            <a:off x="640899" y="4464028"/>
            <a:ext cx="6858000" cy="119465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SzPts val="1400"/>
              <a:buNone/>
              <a:defRPr b="0" sz="7200">
                <a:solidFill>
                  <a:srgbClr val="E2E2E2"/>
                </a:solidFill>
                <a:latin typeface="Corbel"/>
                <a:ea typeface="Corbel"/>
                <a:cs typeface="Corbel"/>
                <a:sym typeface="Corbe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3" name="Google Shape;33;p50"/>
          <p:cNvSpPr txBox="1"/>
          <p:nvPr>
            <p:ph idx="1" type="subTitle"/>
          </p:nvPr>
        </p:nvSpPr>
        <p:spPr>
          <a:xfrm>
            <a:off x="640899" y="3829878"/>
            <a:ext cx="6858000" cy="617822"/>
          </a:xfrm>
          <a:prstGeom prst="rect">
            <a:avLst/>
          </a:prstGeom>
          <a:noFill/>
          <a:ln>
            <a:noFill/>
          </a:ln>
        </p:spPr>
        <p:txBody>
          <a:bodyPr anchorCtr="0" anchor="b" bIns="45700" lIns="91425" spcFirstLastPara="1" rIns="91425" wrap="square" tIns="45700">
            <a:normAutofit/>
          </a:bodyPr>
          <a:lstStyle>
            <a:lvl1pPr lvl="0" algn="l">
              <a:lnSpc>
                <a:spcPct val="90000"/>
              </a:lnSpc>
              <a:spcBef>
                <a:spcPts val="750"/>
              </a:spcBef>
              <a:spcAft>
                <a:spcPts val="0"/>
              </a:spcAft>
              <a:buClr>
                <a:schemeClr val="lt2"/>
              </a:buClr>
              <a:buSzPts val="2400"/>
              <a:buNone/>
              <a:defRPr b="0" sz="2400">
                <a:solidFill>
                  <a:schemeClr val="lt2"/>
                </a:solidFill>
                <a:latin typeface="Corbel"/>
                <a:ea typeface="Corbel"/>
                <a:cs typeface="Corbel"/>
                <a:sym typeface="Corbel"/>
              </a:defRPr>
            </a:lvl1pPr>
            <a:lvl2pPr lvl="1" algn="ctr">
              <a:lnSpc>
                <a:spcPct val="90000"/>
              </a:lnSpc>
              <a:spcBef>
                <a:spcPts val="375"/>
              </a:spcBef>
              <a:spcAft>
                <a:spcPts val="0"/>
              </a:spcAft>
              <a:buClr>
                <a:srgbClr val="EDEDED"/>
              </a:buClr>
              <a:buSzPts val="1500"/>
              <a:buNone/>
              <a:defRPr sz="1500"/>
            </a:lvl2pPr>
            <a:lvl3pPr lvl="2" algn="ctr">
              <a:lnSpc>
                <a:spcPct val="90000"/>
              </a:lnSpc>
              <a:spcBef>
                <a:spcPts val="375"/>
              </a:spcBef>
              <a:spcAft>
                <a:spcPts val="0"/>
              </a:spcAft>
              <a:buClr>
                <a:srgbClr val="EDEDED"/>
              </a:buClr>
              <a:buSzPts val="1350"/>
              <a:buNone/>
              <a:defRPr sz="1350"/>
            </a:lvl3pPr>
            <a:lvl4pPr lvl="3" algn="ctr">
              <a:lnSpc>
                <a:spcPct val="90000"/>
              </a:lnSpc>
              <a:spcBef>
                <a:spcPts val="375"/>
              </a:spcBef>
              <a:spcAft>
                <a:spcPts val="0"/>
              </a:spcAft>
              <a:buClr>
                <a:srgbClr val="EDEDED"/>
              </a:buClr>
              <a:buSzPts val="1200"/>
              <a:buNone/>
              <a:defRPr sz="1200"/>
            </a:lvl4pPr>
            <a:lvl5pPr lvl="4" algn="ctr">
              <a:lnSpc>
                <a:spcPct val="90000"/>
              </a:lnSpc>
              <a:spcBef>
                <a:spcPts val="375"/>
              </a:spcBef>
              <a:spcAft>
                <a:spcPts val="0"/>
              </a:spcAft>
              <a:buClr>
                <a:srgbClr val="EDEDED"/>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p:txBody>
      </p:sp>
      <p:sp>
        <p:nvSpPr>
          <p:cNvPr id="34" name="Google Shape;34;p5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7" name="Shape 37"/>
        <p:cNvGrpSpPr/>
        <p:nvPr/>
      </p:nvGrpSpPr>
      <p:grpSpPr>
        <a:xfrm>
          <a:off x="0" y="0"/>
          <a:ext cx="0" cy="0"/>
          <a:chOff x="0" y="0"/>
          <a:chExt cx="0" cy="0"/>
        </a:xfrm>
      </p:grpSpPr>
      <p:sp>
        <p:nvSpPr>
          <p:cNvPr id="38" name="Google Shape;38;p51"/>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9" name="Google Shape;39;p51"/>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EDEDED"/>
              </a:buClr>
              <a:buSzPts val="1800"/>
              <a:buChar char="•"/>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40" name="Google Shape;40;p5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3" name="Shape 43"/>
        <p:cNvGrpSpPr/>
        <p:nvPr/>
      </p:nvGrpSpPr>
      <p:grpSpPr>
        <a:xfrm>
          <a:off x="0" y="0"/>
          <a:ext cx="0" cy="0"/>
          <a:chOff x="0" y="0"/>
          <a:chExt cx="0" cy="0"/>
        </a:xfrm>
      </p:grpSpPr>
      <p:sp>
        <p:nvSpPr>
          <p:cNvPr id="44" name="Google Shape;44;p52"/>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5" name="Google Shape;45;p52"/>
          <p:cNvSpPr txBox="1"/>
          <p:nvPr>
            <p:ph idx="1" type="body"/>
          </p:nvPr>
        </p:nvSpPr>
        <p:spPr>
          <a:xfrm rot="5400000">
            <a:off x="2501900" y="163513"/>
            <a:ext cx="4351337" cy="76755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EDEDED"/>
              </a:buClr>
              <a:buSzPts val="1800"/>
              <a:buChar char="•"/>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46" name="Google Shape;46;p5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5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49" name="Shape 49"/>
        <p:cNvGrpSpPr/>
        <p:nvPr/>
      </p:nvGrpSpPr>
      <p:grpSpPr>
        <a:xfrm>
          <a:off x="0" y="0"/>
          <a:ext cx="0" cy="0"/>
          <a:chOff x="0" y="0"/>
          <a:chExt cx="0" cy="0"/>
        </a:xfrm>
      </p:grpSpPr>
      <p:sp>
        <p:nvSpPr>
          <p:cNvPr id="50" name="Google Shape;50;p5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1" name="Google Shape;51;p53"/>
          <p:cNvSpPr txBox="1"/>
          <p:nvPr>
            <p:ph idx="1" type="body"/>
          </p:nvPr>
        </p:nvSpPr>
        <p:spPr>
          <a:xfrm>
            <a:off x="999064" y="4297503"/>
            <a:ext cx="2205038"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rgbClr val="EDEDED"/>
              </a:buClr>
              <a:buSzPts val="1800"/>
              <a:buNone/>
              <a:defRPr b="0" sz="1800">
                <a:solidFill>
                  <a:srgbClr val="EDEDED"/>
                </a:solidFill>
              </a:defRPr>
            </a:lvl1pPr>
            <a:lvl2pPr indent="-228600" lvl="1" marL="914400" algn="l">
              <a:lnSpc>
                <a:spcPct val="90000"/>
              </a:lnSpc>
              <a:spcBef>
                <a:spcPts val="375"/>
              </a:spcBef>
              <a:spcAft>
                <a:spcPts val="0"/>
              </a:spcAft>
              <a:buClr>
                <a:srgbClr val="EDEDED"/>
              </a:buClr>
              <a:buSzPts val="1500"/>
              <a:buNone/>
              <a:defRPr b="1" sz="1500"/>
            </a:lvl2pPr>
            <a:lvl3pPr indent="-228600" lvl="2" marL="1371600" algn="l">
              <a:lnSpc>
                <a:spcPct val="90000"/>
              </a:lnSpc>
              <a:spcBef>
                <a:spcPts val="375"/>
              </a:spcBef>
              <a:spcAft>
                <a:spcPts val="0"/>
              </a:spcAft>
              <a:buClr>
                <a:srgbClr val="EDEDED"/>
              </a:buClr>
              <a:buSzPts val="1350"/>
              <a:buNone/>
              <a:defRPr b="1" sz="1350"/>
            </a:lvl3pPr>
            <a:lvl4pPr indent="-228600" lvl="3" marL="1828800" algn="l">
              <a:lnSpc>
                <a:spcPct val="90000"/>
              </a:lnSpc>
              <a:spcBef>
                <a:spcPts val="375"/>
              </a:spcBef>
              <a:spcAft>
                <a:spcPts val="0"/>
              </a:spcAft>
              <a:buClr>
                <a:srgbClr val="EDEDED"/>
              </a:buClr>
              <a:buSzPts val="1200"/>
              <a:buNone/>
              <a:defRPr b="1" sz="1200"/>
            </a:lvl4pPr>
            <a:lvl5pPr indent="-228600" lvl="4" marL="2286000" algn="l">
              <a:lnSpc>
                <a:spcPct val="90000"/>
              </a:lnSpc>
              <a:spcBef>
                <a:spcPts val="375"/>
              </a:spcBef>
              <a:spcAft>
                <a:spcPts val="0"/>
              </a:spcAft>
              <a:buClr>
                <a:srgbClr val="EDEDED"/>
              </a:buClr>
              <a:buSzPts val="1200"/>
              <a:buNone/>
              <a:defRPr b="1" sz="1200"/>
            </a:lvl5pPr>
            <a:lvl6pPr indent="-228600" lvl="5" marL="2743200" algn="l">
              <a:lnSpc>
                <a:spcPct val="90000"/>
              </a:lnSpc>
              <a:spcBef>
                <a:spcPts val="375"/>
              </a:spcBef>
              <a:spcAft>
                <a:spcPts val="0"/>
              </a:spcAft>
              <a:buClr>
                <a:schemeClr val="lt1"/>
              </a:buClr>
              <a:buSzPts val="1200"/>
              <a:buNone/>
              <a:defRPr b="1" sz="1200"/>
            </a:lvl6pPr>
            <a:lvl7pPr indent="-228600" lvl="6" marL="3200400" algn="l">
              <a:lnSpc>
                <a:spcPct val="90000"/>
              </a:lnSpc>
              <a:spcBef>
                <a:spcPts val="375"/>
              </a:spcBef>
              <a:spcAft>
                <a:spcPts val="0"/>
              </a:spcAft>
              <a:buClr>
                <a:schemeClr val="lt1"/>
              </a:buClr>
              <a:buSzPts val="1200"/>
              <a:buNone/>
              <a:defRPr b="1" sz="1200"/>
            </a:lvl7pPr>
            <a:lvl8pPr indent="-228600" lvl="7" marL="3657600" algn="l">
              <a:lnSpc>
                <a:spcPct val="90000"/>
              </a:lnSpc>
              <a:spcBef>
                <a:spcPts val="375"/>
              </a:spcBef>
              <a:spcAft>
                <a:spcPts val="0"/>
              </a:spcAft>
              <a:buClr>
                <a:schemeClr val="lt1"/>
              </a:buClr>
              <a:buSzPts val="1200"/>
              <a:buNone/>
              <a:defRPr b="1" sz="1200"/>
            </a:lvl8pPr>
            <a:lvl9pPr indent="-228600" lvl="8" marL="4114800" algn="l">
              <a:lnSpc>
                <a:spcPct val="90000"/>
              </a:lnSpc>
              <a:spcBef>
                <a:spcPts val="375"/>
              </a:spcBef>
              <a:spcAft>
                <a:spcPts val="0"/>
              </a:spcAft>
              <a:buClr>
                <a:schemeClr val="lt1"/>
              </a:buClr>
              <a:buSzPts val="1200"/>
              <a:buNone/>
              <a:defRPr b="1" sz="1200"/>
            </a:lvl9pPr>
          </a:lstStyle>
          <a:p/>
        </p:txBody>
      </p:sp>
      <p:sp>
        <p:nvSpPr>
          <p:cNvPr id="52" name="Google Shape;52;p53"/>
          <p:cNvSpPr/>
          <p:nvPr>
            <p:ph idx="2" type="pic"/>
          </p:nvPr>
        </p:nvSpPr>
        <p:spPr>
          <a:xfrm>
            <a:off x="999064" y="2256354"/>
            <a:ext cx="2205038" cy="1524000"/>
          </a:xfrm>
          <a:prstGeom prst="roundRect">
            <a:avLst>
              <a:gd fmla="val 1858" name="adj"/>
            </a:avLst>
          </a:prstGeom>
          <a:noFill/>
          <a:ln>
            <a:noFill/>
          </a:ln>
          <a:effectLst>
            <a:outerShdw blurRad="50800" rotWithShape="0" algn="tl" dir="5400000" dist="50800">
              <a:srgbClr val="000000">
                <a:alpha val="42352"/>
              </a:srgbClr>
            </a:outerShdw>
          </a:effectLst>
        </p:spPr>
      </p:sp>
      <p:sp>
        <p:nvSpPr>
          <p:cNvPr id="53" name="Google Shape;53;p53"/>
          <p:cNvSpPr txBox="1"/>
          <p:nvPr>
            <p:ph idx="3" type="body"/>
          </p:nvPr>
        </p:nvSpPr>
        <p:spPr>
          <a:xfrm>
            <a:off x="999064" y="4873766"/>
            <a:ext cx="2205038" cy="65918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EDED"/>
              </a:buClr>
              <a:buSzPts val="1050"/>
              <a:buNone/>
              <a:defRPr sz="1050"/>
            </a:lvl1pPr>
            <a:lvl2pPr indent="-228600" lvl="1" marL="914400" algn="l">
              <a:lnSpc>
                <a:spcPct val="90000"/>
              </a:lnSpc>
              <a:spcBef>
                <a:spcPts val="375"/>
              </a:spcBef>
              <a:spcAft>
                <a:spcPts val="0"/>
              </a:spcAft>
              <a:buClr>
                <a:srgbClr val="EDEDED"/>
              </a:buClr>
              <a:buSzPts val="900"/>
              <a:buNone/>
              <a:defRPr sz="900"/>
            </a:lvl2pPr>
            <a:lvl3pPr indent="-228600" lvl="2" marL="1371600" algn="l">
              <a:lnSpc>
                <a:spcPct val="90000"/>
              </a:lnSpc>
              <a:spcBef>
                <a:spcPts val="375"/>
              </a:spcBef>
              <a:spcAft>
                <a:spcPts val="0"/>
              </a:spcAft>
              <a:buClr>
                <a:srgbClr val="EDEDED"/>
              </a:buClr>
              <a:buSzPts val="750"/>
              <a:buNone/>
              <a:defRPr sz="750"/>
            </a:lvl3pPr>
            <a:lvl4pPr indent="-228600" lvl="3" marL="1828800" algn="l">
              <a:lnSpc>
                <a:spcPct val="90000"/>
              </a:lnSpc>
              <a:spcBef>
                <a:spcPts val="375"/>
              </a:spcBef>
              <a:spcAft>
                <a:spcPts val="0"/>
              </a:spcAft>
              <a:buClr>
                <a:srgbClr val="EDEDED"/>
              </a:buClr>
              <a:buSzPts val="675"/>
              <a:buNone/>
              <a:defRPr sz="675"/>
            </a:lvl4pPr>
            <a:lvl5pPr indent="-228600" lvl="4" marL="2286000" algn="l">
              <a:lnSpc>
                <a:spcPct val="90000"/>
              </a:lnSpc>
              <a:spcBef>
                <a:spcPts val="375"/>
              </a:spcBef>
              <a:spcAft>
                <a:spcPts val="0"/>
              </a:spcAft>
              <a:buClr>
                <a:srgbClr val="EDEDED"/>
              </a:buClr>
              <a:buSzPts val="675"/>
              <a:buNone/>
              <a:defRPr sz="675"/>
            </a:lvl5pPr>
            <a:lvl6pPr indent="-228600" lvl="5" marL="2743200" algn="l">
              <a:lnSpc>
                <a:spcPct val="90000"/>
              </a:lnSpc>
              <a:spcBef>
                <a:spcPts val="375"/>
              </a:spcBef>
              <a:spcAft>
                <a:spcPts val="0"/>
              </a:spcAft>
              <a:buClr>
                <a:schemeClr val="lt1"/>
              </a:buClr>
              <a:buSzPts val="675"/>
              <a:buNone/>
              <a:defRPr sz="675"/>
            </a:lvl6pPr>
            <a:lvl7pPr indent="-228600" lvl="6" marL="3200400" algn="l">
              <a:lnSpc>
                <a:spcPct val="90000"/>
              </a:lnSpc>
              <a:spcBef>
                <a:spcPts val="375"/>
              </a:spcBef>
              <a:spcAft>
                <a:spcPts val="0"/>
              </a:spcAft>
              <a:buClr>
                <a:schemeClr val="lt1"/>
              </a:buClr>
              <a:buSzPts val="675"/>
              <a:buNone/>
              <a:defRPr sz="675"/>
            </a:lvl7pPr>
            <a:lvl8pPr indent="-228600" lvl="7" marL="3657600" algn="l">
              <a:lnSpc>
                <a:spcPct val="90000"/>
              </a:lnSpc>
              <a:spcBef>
                <a:spcPts val="375"/>
              </a:spcBef>
              <a:spcAft>
                <a:spcPts val="0"/>
              </a:spcAft>
              <a:buClr>
                <a:schemeClr val="lt1"/>
              </a:buClr>
              <a:buSzPts val="675"/>
              <a:buNone/>
              <a:defRPr sz="675"/>
            </a:lvl8pPr>
            <a:lvl9pPr indent="-228600" lvl="8" marL="4114800" algn="l">
              <a:lnSpc>
                <a:spcPct val="90000"/>
              </a:lnSpc>
              <a:spcBef>
                <a:spcPts val="375"/>
              </a:spcBef>
              <a:spcAft>
                <a:spcPts val="0"/>
              </a:spcAft>
              <a:buClr>
                <a:schemeClr val="lt1"/>
              </a:buClr>
              <a:buSzPts val="675"/>
              <a:buNone/>
              <a:defRPr sz="675"/>
            </a:lvl9pPr>
          </a:lstStyle>
          <a:p/>
        </p:txBody>
      </p:sp>
      <p:sp>
        <p:nvSpPr>
          <p:cNvPr id="54" name="Google Shape;54;p53"/>
          <p:cNvSpPr txBox="1"/>
          <p:nvPr>
            <p:ph idx="4" type="body"/>
          </p:nvPr>
        </p:nvSpPr>
        <p:spPr>
          <a:xfrm>
            <a:off x="3426748" y="4297503"/>
            <a:ext cx="2197894"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rgbClr val="EDEDED"/>
              </a:buClr>
              <a:buSzPts val="1800"/>
              <a:buNone/>
              <a:defRPr b="0" sz="1800">
                <a:solidFill>
                  <a:srgbClr val="EDEDED"/>
                </a:solidFill>
              </a:defRPr>
            </a:lvl1pPr>
            <a:lvl2pPr indent="-228600" lvl="1" marL="914400" algn="l">
              <a:lnSpc>
                <a:spcPct val="90000"/>
              </a:lnSpc>
              <a:spcBef>
                <a:spcPts val="375"/>
              </a:spcBef>
              <a:spcAft>
                <a:spcPts val="0"/>
              </a:spcAft>
              <a:buClr>
                <a:srgbClr val="EDEDED"/>
              </a:buClr>
              <a:buSzPts val="1500"/>
              <a:buNone/>
              <a:defRPr b="1" sz="1500"/>
            </a:lvl2pPr>
            <a:lvl3pPr indent="-228600" lvl="2" marL="1371600" algn="l">
              <a:lnSpc>
                <a:spcPct val="90000"/>
              </a:lnSpc>
              <a:spcBef>
                <a:spcPts val="375"/>
              </a:spcBef>
              <a:spcAft>
                <a:spcPts val="0"/>
              </a:spcAft>
              <a:buClr>
                <a:srgbClr val="EDEDED"/>
              </a:buClr>
              <a:buSzPts val="1350"/>
              <a:buNone/>
              <a:defRPr b="1" sz="1350"/>
            </a:lvl3pPr>
            <a:lvl4pPr indent="-228600" lvl="3" marL="1828800" algn="l">
              <a:lnSpc>
                <a:spcPct val="90000"/>
              </a:lnSpc>
              <a:spcBef>
                <a:spcPts val="375"/>
              </a:spcBef>
              <a:spcAft>
                <a:spcPts val="0"/>
              </a:spcAft>
              <a:buClr>
                <a:srgbClr val="EDEDED"/>
              </a:buClr>
              <a:buSzPts val="1200"/>
              <a:buNone/>
              <a:defRPr b="1" sz="1200"/>
            </a:lvl4pPr>
            <a:lvl5pPr indent="-228600" lvl="4" marL="2286000" algn="l">
              <a:lnSpc>
                <a:spcPct val="90000"/>
              </a:lnSpc>
              <a:spcBef>
                <a:spcPts val="375"/>
              </a:spcBef>
              <a:spcAft>
                <a:spcPts val="0"/>
              </a:spcAft>
              <a:buClr>
                <a:srgbClr val="EDEDED"/>
              </a:buClr>
              <a:buSzPts val="1200"/>
              <a:buNone/>
              <a:defRPr b="1" sz="1200"/>
            </a:lvl5pPr>
            <a:lvl6pPr indent="-228600" lvl="5" marL="2743200" algn="l">
              <a:lnSpc>
                <a:spcPct val="90000"/>
              </a:lnSpc>
              <a:spcBef>
                <a:spcPts val="375"/>
              </a:spcBef>
              <a:spcAft>
                <a:spcPts val="0"/>
              </a:spcAft>
              <a:buClr>
                <a:schemeClr val="lt1"/>
              </a:buClr>
              <a:buSzPts val="1200"/>
              <a:buNone/>
              <a:defRPr b="1" sz="1200"/>
            </a:lvl6pPr>
            <a:lvl7pPr indent="-228600" lvl="6" marL="3200400" algn="l">
              <a:lnSpc>
                <a:spcPct val="90000"/>
              </a:lnSpc>
              <a:spcBef>
                <a:spcPts val="375"/>
              </a:spcBef>
              <a:spcAft>
                <a:spcPts val="0"/>
              </a:spcAft>
              <a:buClr>
                <a:schemeClr val="lt1"/>
              </a:buClr>
              <a:buSzPts val="1200"/>
              <a:buNone/>
              <a:defRPr b="1" sz="1200"/>
            </a:lvl7pPr>
            <a:lvl8pPr indent="-228600" lvl="7" marL="3657600" algn="l">
              <a:lnSpc>
                <a:spcPct val="90000"/>
              </a:lnSpc>
              <a:spcBef>
                <a:spcPts val="375"/>
              </a:spcBef>
              <a:spcAft>
                <a:spcPts val="0"/>
              </a:spcAft>
              <a:buClr>
                <a:schemeClr val="lt1"/>
              </a:buClr>
              <a:buSzPts val="1200"/>
              <a:buNone/>
              <a:defRPr b="1" sz="1200"/>
            </a:lvl8pPr>
            <a:lvl9pPr indent="-228600" lvl="8" marL="4114800" algn="l">
              <a:lnSpc>
                <a:spcPct val="90000"/>
              </a:lnSpc>
              <a:spcBef>
                <a:spcPts val="375"/>
              </a:spcBef>
              <a:spcAft>
                <a:spcPts val="0"/>
              </a:spcAft>
              <a:buClr>
                <a:schemeClr val="lt1"/>
              </a:buClr>
              <a:buSzPts val="1200"/>
              <a:buNone/>
              <a:defRPr b="1" sz="1200"/>
            </a:lvl9pPr>
          </a:lstStyle>
          <a:p/>
        </p:txBody>
      </p:sp>
      <p:sp>
        <p:nvSpPr>
          <p:cNvPr id="55" name="Google Shape;55;p53"/>
          <p:cNvSpPr/>
          <p:nvPr>
            <p:ph idx="5" type="pic"/>
          </p:nvPr>
        </p:nvSpPr>
        <p:spPr>
          <a:xfrm>
            <a:off x="3426747" y="2256354"/>
            <a:ext cx="2197894" cy="1524000"/>
          </a:xfrm>
          <a:prstGeom prst="roundRect">
            <a:avLst>
              <a:gd fmla="val 1858" name="adj"/>
            </a:avLst>
          </a:prstGeom>
          <a:noFill/>
          <a:ln>
            <a:noFill/>
          </a:ln>
          <a:effectLst>
            <a:outerShdw blurRad="50800" rotWithShape="0" algn="tl" dir="5400000" dist="50800">
              <a:srgbClr val="000000">
                <a:alpha val="42352"/>
              </a:srgbClr>
            </a:outerShdw>
          </a:effectLst>
        </p:spPr>
      </p:sp>
      <p:sp>
        <p:nvSpPr>
          <p:cNvPr id="56" name="Google Shape;56;p53"/>
          <p:cNvSpPr txBox="1"/>
          <p:nvPr>
            <p:ph idx="6" type="body"/>
          </p:nvPr>
        </p:nvSpPr>
        <p:spPr>
          <a:xfrm>
            <a:off x="3425733" y="4873765"/>
            <a:ext cx="2200805" cy="65918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EDED"/>
              </a:buClr>
              <a:buSzPts val="1050"/>
              <a:buNone/>
              <a:defRPr sz="1050"/>
            </a:lvl1pPr>
            <a:lvl2pPr indent="-228600" lvl="1" marL="914400" algn="l">
              <a:lnSpc>
                <a:spcPct val="90000"/>
              </a:lnSpc>
              <a:spcBef>
                <a:spcPts val="375"/>
              </a:spcBef>
              <a:spcAft>
                <a:spcPts val="0"/>
              </a:spcAft>
              <a:buClr>
                <a:srgbClr val="EDEDED"/>
              </a:buClr>
              <a:buSzPts val="900"/>
              <a:buNone/>
              <a:defRPr sz="900"/>
            </a:lvl2pPr>
            <a:lvl3pPr indent="-228600" lvl="2" marL="1371600" algn="l">
              <a:lnSpc>
                <a:spcPct val="90000"/>
              </a:lnSpc>
              <a:spcBef>
                <a:spcPts val="375"/>
              </a:spcBef>
              <a:spcAft>
                <a:spcPts val="0"/>
              </a:spcAft>
              <a:buClr>
                <a:srgbClr val="EDEDED"/>
              </a:buClr>
              <a:buSzPts val="750"/>
              <a:buNone/>
              <a:defRPr sz="750"/>
            </a:lvl3pPr>
            <a:lvl4pPr indent="-228600" lvl="3" marL="1828800" algn="l">
              <a:lnSpc>
                <a:spcPct val="90000"/>
              </a:lnSpc>
              <a:spcBef>
                <a:spcPts val="375"/>
              </a:spcBef>
              <a:spcAft>
                <a:spcPts val="0"/>
              </a:spcAft>
              <a:buClr>
                <a:srgbClr val="EDEDED"/>
              </a:buClr>
              <a:buSzPts val="675"/>
              <a:buNone/>
              <a:defRPr sz="675"/>
            </a:lvl4pPr>
            <a:lvl5pPr indent="-228600" lvl="4" marL="2286000" algn="l">
              <a:lnSpc>
                <a:spcPct val="90000"/>
              </a:lnSpc>
              <a:spcBef>
                <a:spcPts val="375"/>
              </a:spcBef>
              <a:spcAft>
                <a:spcPts val="0"/>
              </a:spcAft>
              <a:buClr>
                <a:srgbClr val="EDEDED"/>
              </a:buClr>
              <a:buSzPts val="675"/>
              <a:buNone/>
              <a:defRPr sz="675"/>
            </a:lvl5pPr>
            <a:lvl6pPr indent="-228600" lvl="5" marL="2743200" algn="l">
              <a:lnSpc>
                <a:spcPct val="90000"/>
              </a:lnSpc>
              <a:spcBef>
                <a:spcPts val="375"/>
              </a:spcBef>
              <a:spcAft>
                <a:spcPts val="0"/>
              </a:spcAft>
              <a:buClr>
                <a:schemeClr val="lt1"/>
              </a:buClr>
              <a:buSzPts val="675"/>
              <a:buNone/>
              <a:defRPr sz="675"/>
            </a:lvl6pPr>
            <a:lvl7pPr indent="-228600" lvl="6" marL="3200400" algn="l">
              <a:lnSpc>
                <a:spcPct val="90000"/>
              </a:lnSpc>
              <a:spcBef>
                <a:spcPts val="375"/>
              </a:spcBef>
              <a:spcAft>
                <a:spcPts val="0"/>
              </a:spcAft>
              <a:buClr>
                <a:schemeClr val="lt1"/>
              </a:buClr>
              <a:buSzPts val="675"/>
              <a:buNone/>
              <a:defRPr sz="675"/>
            </a:lvl7pPr>
            <a:lvl8pPr indent="-228600" lvl="7" marL="3657600" algn="l">
              <a:lnSpc>
                <a:spcPct val="90000"/>
              </a:lnSpc>
              <a:spcBef>
                <a:spcPts val="375"/>
              </a:spcBef>
              <a:spcAft>
                <a:spcPts val="0"/>
              </a:spcAft>
              <a:buClr>
                <a:schemeClr val="lt1"/>
              </a:buClr>
              <a:buSzPts val="675"/>
              <a:buNone/>
              <a:defRPr sz="675"/>
            </a:lvl8pPr>
            <a:lvl9pPr indent="-228600" lvl="8" marL="4114800" algn="l">
              <a:lnSpc>
                <a:spcPct val="90000"/>
              </a:lnSpc>
              <a:spcBef>
                <a:spcPts val="375"/>
              </a:spcBef>
              <a:spcAft>
                <a:spcPts val="0"/>
              </a:spcAft>
              <a:buClr>
                <a:schemeClr val="lt1"/>
              </a:buClr>
              <a:buSzPts val="675"/>
              <a:buNone/>
              <a:defRPr sz="675"/>
            </a:lvl9pPr>
          </a:lstStyle>
          <a:p/>
        </p:txBody>
      </p:sp>
      <p:sp>
        <p:nvSpPr>
          <p:cNvPr id="57" name="Google Shape;57;p53"/>
          <p:cNvSpPr txBox="1"/>
          <p:nvPr>
            <p:ph idx="7" type="body"/>
          </p:nvPr>
        </p:nvSpPr>
        <p:spPr>
          <a:xfrm>
            <a:off x="5853242" y="4297503"/>
            <a:ext cx="2199085"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rgbClr val="EDEDED"/>
              </a:buClr>
              <a:buSzPts val="1800"/>
              <a:buNone/>
              <a:defRPr b="0" sz="1800">
                <a:solidFill>
                  <a:srgbClr val="EDEDED"/>
                </a:solidFill>
              </a:defRPr>
            </a:lvl1pPr>
            <a:lvl2pPr indent="-228600" lvl="1" marL="914400" algn="l">
              <a:lnSpc>
                <a:spcPct val="90000"/>
              </a:lnSpc>
              <a:spcBef>
                <a:spcPts val="375"/>
              </a:spcBef>
              <a:spcAft>
                <a:spcPts val="0"/>
              </a:spcAft>
              <a:buClr>
                <a:srgbClr val="EDEDED"/>
              </a:buClr>
              <a:buSzPts val="1500"/>
              <a:buNone/>
              <a:defRPr b="1" sz="1500"/>
            </a:lvl2pPr>
            <a:lvl3pPr indent="-228600" lvl="2" marL="1371600" algn="l">
              <a:lnSpc>
                <a:spcPct val="90000"/>
              </a:lnSpc>
              <a:spcBef>
                <a:spcPts val="375"/>
              </a:spcBef>
              <a:spcAft>
                <a:spcPts val="0"/>
              </a:spcAft>
              <a:buClr>
                <a:srgbClr val="EDEDED"/>
              </a:buClr>
              <a:buSzPts val="1350"/>
              <a:buNone/>
              <a:defRPr b="1" sz="1350"/>
            </a:lvl3pPr>
            <a:lvl4pPr indent="-228600" lvl="3" marL="1828800" algn="l">
              <a:lnSpc>
                <a:spcPct val="90000"/>
              </a:lnSpc>
              <a:spcBef>
                <a:spcPts val="375"/>
              </a:spcBef>
              <a:spcAft>
                <a:spcPts val="0"/>
              </a:spcAft>
              <a:buClr>
                <a:srgbClr val="EDEDED"/>
              </a:buClr>
              <a:buSzPts val="1200"/>
              <a:buNone/>
              <a:defRPr b="1" sz="1200"/>
            </a:lvl4pPr>
            <a:lvl5pPr indent="-228600" lvl="4" marL="2286000" algn="l">
              <a:lnSpc>
                <a:spcPct val="90000"/>
              </a:lnSpc>
              <a:spcBef>
                <a:spcPts val="375"/>
              </a:spcBef>
              <a:spcAft>
                <a:spcPts val="0"/>
              </a:spcAft>
              <a:buClr>
                <a:srgbClr val="EDEDED"/>
              </a:buClr>
              <a:buSzPts val="1200"/>
              <a:buNone/>
              <a:defRPr b="1" sz="1200"/>
            </a:lvl5pPr>
            <a:lvl6pPr indent="-228600" lvl="5" marL="2743200" algn="l">
              <a:lnSpc>
                <a:spcPct val="90000"/>
              </a:lnSpc>
              <a:spcBef>
                <a:spcPts val="375"/>
              </a:spcBef>
              <a:spcAft>
                <a:spcPts val="0"/>
              </a:spcAft>
              <a:buClr>
                <a:schemeClr val="lt1"/>
              </a:buClr>
              <a:buSzPts val="1200"/>
              <a:buNone/>
              <a:defRPr b="1" sz="1200"/>
            </a:lvl6pPr>
            <a:lvl7pPr indent="-228600" lvl="6" marL="3200400" algn="l">
              <a:lnSpc>
                <a:spcPct val="90000"/>
              </a:lnSpc>
              <a:spcBef>
                <a:spcPts val="375"/>
              </a:spcBef>
              <a:spcAft>
                <a:spcPts val="0"/>
              </a:spcAft>
              <a:buClr>
                <a:schemeClr val="lt1"/>
              </a:buClr>
              <a:buSzPts val="1200"/>
              <a:buNone/>
              <a:defRPr b="1" sz="1200"/>
            </a:lvl7pPr>
            <a:lvl8pPr indent="-228600" lvl="7" marL="3657600" algn="l">
              <a:lnSpc>
                <a:spcPct val="90000"/>
              </a:lnSpc>
              <a:spcBef>
                <a:spcPts val="375"/>
              </a:spcBef>
              <a:spcAft>
                <a:spcPts val="0"/>
              </a:spcAft>
              <a:buClr>
                <a:schemeClr val="lt1"/>
              </a:buClr>
              <a:buSzPts val="1200"/>
              <a:buNone/>
              <a:defRPr b="1" sz="1200"/>
            </a:lvl8pPr>
            <a:lvl9pPr indent="-228600" lvl="8" marL="4114800" algn="l">
              <a:lnSpc>
                <a:spcPct val="90000"/>
              </a:lnSpc>
              <a:spcBef>
                <a:spcPts val="375"/>
              </a:spcBef>
              <a:spcAft>
                <a:spcPts val="0"/>
              </a:spcAft>
              <a:buClr>
                <a:schemeClr val="lt1"/>
              </a:buClr>
              <a:buSzPts val="1200"/>
              <a:buNone/>
              <a:defRPr b="1" sz="1200"/>
            </a:lvl9pPr>
          </a:lstStyle>
          <a:p/>
        </p:txBody>
      </p:sp>
      <p:sp>
        <p:nvSpPr>
          <p:cNvPr id="58" name="Google Shape;58;p53"/>
          <p:cNvSpPr/>
          <p:nvPr>
            <p:ph idx="8" type="pic"/>
          </p:nvPr>
        </p:nvSpPr>
        <p:spPr>
          <a:xfrm>
            <a:off x="5853241" y="2256354"/>
            <a:ext cx="2199085" cy="1524000"/>
          </a:xfrm>
          <a:prstGeom prst="roundRect">
            <a:avLst>
              <a:gd fmla="val 1858" name="adj"/>
            </a:avLst>
          </a:prstGeom>
          <a:noFill/>
          <a:ln>
            <a:noFill/>
          </a:ln>
          <a:effectLst>
            <a:outerShdw blurRad="50800" rotWithShape="0" algn="tl" dir="5400000" dist="50800">
              <a:srgbClr val="000000">
                <a:alpha val="42352"/>
              </a:srgbClr>
            </a:outerShdw>
          </a:effectLst>
        </p:spPr>
      </p:sp>
      <p:sp>
        <p:nvSpPr>
          <p:cNvPr id="59" name="Google Shape;59;p53"/>
          <p:cNvSpPr txBox="1"/>
          <p:nvPr>
            <p:ph idx="9" type="body"/>
          </p:nvPr>
        </p:nvSpPr>
        <p:spPr>
          <a:xfrm>
            <a:off x="5853148" y="4873763"/>
            <a:ext cx="2201998" cy="65918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EDED"/>
              </a:buClr>
              <a:buSzPts val="1050"/>
              <a:buNone/>
              <a:defRPr sz="1050"/>
            </a:lvl1pPr>
            <a:lvl2pPr indent="-228600" lvl="1" marL="914400" algn="l">
              <a:lnSpc>
                <a:spcPct val="90000"/>
              </a:lnSpc>
              <a:spcBef>
                <a:spcPts val="375"/>
              </a:spcBef>
              <a:spcAft>
                <a:spcPts val="0"/>
              </a:spcAft>
              <a:buClr>
                <a:srgbClr val="EDEDED"/>
              </a:buClr>
              <a:buSzPts val="900"/>
              <a:buNone/>
              <a:defRPr sz="900"/>
            </a:lvl2pPr>
            <a:lvl3pPr indent="-228600" lvl="2" marL="1371600" algn="l">
              <a:lnSpc>
                <a:spcPct val="90000"/>
              </a:lnSpc>
              <a:spcBef>
                <a:spcPts val="375"/>
              </a:spcBef>
              <a:spcAft>
                <a:spcPts val="0"/>
              </a:spcAft>
              <a:buClr>
                <a:srgbClr val="EDEDED"/>
              </a:buClr>
              <a:buSzPts val="750"/>
              <a:buNone/>
              <a:defRPr sz="750"/>
            </a:lvl3pPr>
            <a:lvl4pPr indent="-228600" lvl="3" marL="1828800" algn="l">
              <a:lnSpc>
                <a:spcPct val="90000"/>
              </a:lnSpc>
              <a:spcBef>
                <a:spcPts val="375"/>
              </a:spcBef>
              <a:spcAft>
                <a:spcPts val="0"/>
              </a:spcAft>
              <a:buClr>
                <a:srgbClr val="EDEDED"/>
              </a:buClr>
              <a:buSzPts val="675"/>
              <a:buNone/>
              <a:defRPr sz="675"/>
            </a:lvl4pPr>
            <a:lvl5pPr indent="-228600" lvl="4" marL="2286000" algn="l">
              <a:lnSpc>
                <a:spcPct val="90000"/>
              </a:lnSpc>
              <a:spcBef>
                <a:spcPts val="375"/>
              </a:spcBef>
              <a:spcAft>
                <a:spcPts val="0"/>
              </a:spcAft>
              <a:buClr>
                <a:srgbClr val="EDEDED"/>
              </a:buClr>
              <a:buSzPts val="675"/>
              <a:buNone/>
              <a:defRPr sz="675"/>
            </a:lvl5pPr>
            <a:lvl6pPr indent="-228600" lvl="5" marL="2743200" algn="l">
              <a:lnSpc>
                <a:spcPct val="90000"/>
              </a:lnSpc>
              <a:spcBef>
                <a:spcPts val="375"/>
              </a:spcBef>
              <a:spcAft>
                <a:spcPts val="0"/>
              </a:spcAft>
              <a:buClr>
                <a:schemeClr val="lt1"/>
              </a:buClr>
              <a:buSzPts val="675"/>
              <a:buNone/>
              <a:defRPr sz="675"/>
            </a:lvl6pPr>
            <a:lvl7pPr indent="-228600" lvl="6" marL="3200400" algn="l">
              <a:lnSpc>
                <a:spcPct val="90000"/>
              </a:lnSpc>
              <a:spcBef>
                <a:spcPts val="375"/>
              </a:spcBef>
              <a:spcAft>
                <a:spcPts val="0"/>
              </a:spcAft>
              <a:buClr>
                <a:schemeClr val="lt1"/>
              </a:buClr>
              <a:buSzPts val="675"/>
              <a:buNone/>
              <a:defRPr sz="675"/>
            </a:lvl7pPr>
            <a:lvl8pPr indent="-228600" lvl="7" marL="3657600" algn="l">
              <a:lnSpc>
                <a:spcPct val="90000"/>
              </a:lnSpc>
              <a:spcBef>
                <a:spcPts val="375"/>
              </a:spcBef>
              <a:spcAft>
                <a:spcPts val="0"/>
              </a:spcAft>
              <a:buClr>
                <a:schemeClr val="lt1"/>
              </a:buClr>
              <a:buSzPts val="675"/>
              <a:buNone/>
              <a:defRPr sz="675"/>
            </a:lvl8pPr>
            <a:lvl9pPr indent="-228600" lvl="8" marL="4114800" algn="l">
              <a:lnSpc>
                <a:spcPct val="90000"/>
              </a:lnSpc>
              <a:spcBef>
                <a:spcPts val="375"/>
              </a:spcBef>
              <a:spcAft>
                <a:spcPts val="0"/>
              </a:spcAft>
              <a:buClr>
                <a:schemeClr val="lt1"/>
              </a:buClr>
              <a:buSzPts val="675"/>
              <a:buNone/>
              <a:defRPr sz="675"/>
            </a:lvl9pPr>
          </a:lstStyle>
          <a:p/>
        </p:txBody>
      </p:sp>
      <p:sp>
        <p:nvSpPr>
          <p:cNvPr id="60" name="Google Shape;60;p5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5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5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63" name="Shape 63"/>
        <p:cNvGrpSpPr/>
        <p:nvPr/>
      </p:nvGrpSpPr>
      <p:grpSpPr>
        <a:xfrm>
          <a:off x="0" y="0"/>
          <a:ext cx="0" cy="0"/>
          <a:chOff x="0" y="0"/>
          <a:chExt cx="0" cy="0"/>
        </a:xfrm>
      </p:grpSpPr>
      <p:sp>
        <p:nvSpPr>
          <p:cNvPr id="64" name="Google Shape;64;p5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5" name="Google Shape;65;p54"/>
          <p:cNvSpPr txBox="1"/>
          <p:nvPr>
            <p:ph idx="1" type="body"/>
          </p:nvPr>
        </p:nvSpPr>
        <p:spPr>
          <a:xfrm>
            <a:off x="1002961" y="1885950"/>
            <a:ext cx="221015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lt2"/>
              </a:buClr>
              <a:buSzPts val="1800"/>
              <a:buNone/>
              <a:defRPr b="0" sz="1800">
                <a:solidFill>
                  <a:schemeClr val="lt2"/>
                </a:solidFill>
              </a:defRPr>
            </a:lvl1pPr>
            <a:lvl2pPr indent="-228600" lvl="1" marL="914400" algn="l">
              <a:lnSpc>
                <a:spcPct val="90000"/>
              </a:lnSpc>
              <a:spcBef>
                <a:spcPts val="375"/>
              </a:spcBef>
              <a:spcAft>
                <a:spcPts val="0"/>
              </a:spcAft>
              <a:buClr>
                <a:srgbClr val="EDEDED"/>
              </a:buClr>
              <a:buSzPts val="1500"/>
              <a:buNone/>
              <a:defRPr b="1" sz="1500"/>
            </a:lvl2pPr>
            <a:lvl3pPr indent="-228600" lvl="2" marL="1371600" algn="l">
              <a:lnSpc>
                <a:spcPct val="90000"/>
              </a:lnSpc>
              <a:spcBef>
                <a:spcPts val="375"/>
              </a:spcBef>
              <a:spcAft>
                <a:spcPts val="0"/>
              </a:spcAft>
              <a:buClr>
                <a:srgbClr val="EDEDED"/>
              </a:buClr>
              <a:buSzPts val="1350"/>
              <a:buNone/>
              <a:defRPr b="1" sz="1350"/>
            </a:lvl3pPr>
            <a:lvl4pPr indent="-228600" lvl="3" marL="1828800" algn="l">
              <a:lnSpc>
                <a:spcPct val="90000"/>
              </a:lnSpc>
              <a:spcBef>
                <a:spcPts val="375"/>
              </a:spcBef>
              <a:spcAft>
                <a:spcPts val="0"/>
              </a:spcAft>
              <a:buClr>
                <a:srgbClr val="EDEDED"/>
              </a:buClr>
              <a:buSzPts val="1200"/>
              <a:buNone/>
              <a:defRPr b="1" sz="1200"/>
            </a:lvl4pPr>
            <a:lvl5pPr indent="-228600" lvl="4" marL="2286000" algn="l">
              <a:lnSpc>
                <a:spcPct val="90000"/>
              </a:lnSpc>
              <a:spcBef>
                <a:spcPts val="375"/>
              </a:spcBef>
              <a:spcAft>
                <a:spcPts val="0"/>
              </a:spcAft>
              <a:buClr>
                <a:srgbClr val="EDEDED"/>
              </a:buClr>
              <a:buSzPts val="1200"/>
              <a:buNone/>
              <a:defRPr b="1" sz="1200"/>
            </a:lvl5pPr>
            <a:lvl6pPr indent="-228600" lvl="5" marL="2743200" algn="l">
              <a:lnSpc>
                <a:spcPct val="90000"/>
              </a:lnSpc>
              <a:spcBef>
                <a:spcPts val="375"/>
              </a:spcBef>
              <a:spcAft>
                <a:spcPts val="0"/>
              </a:spcAft>
              <a:buClr>
                <a:schemeClr val="lt1"/>
              </a:buClr>
              <a:buSzPts val="1200"/>
              <a:buNone/>
              <a:defRPr b="1" sz="1200"/>
            </a:lvl6pPr>
            <a:lvl7pPr indent="-228600" lvl="6" marL="3200400" algn="l">
              <a:lnSpc>
                <a:spcPct val="90000"/>
              </a:lnSpc>
              <a:spcBef>
                <a:spcPts val="375"/>
              </a:spcBef>
              <a:spcAft>
                <a:spcPts val="0"/>
              </a:spcAft>
              <a:buClr>
                <a:schemeClr val="lt1"/>
              </a:buClr>
              <a:buSzPts val="1200"/>
              <a:buNone/>
              <a:defRPr b="1" sz="1200"/>
            </a:lvl7pPr>
            <a:lvl8pPr indent="-228600" lvl="7" marL="3657600" algn="l">
              <a:lnSpc>
                <a:spcPct val="90000"/>
              </a:lnSpc>
              <a:spcBef>
                <a:spcPts val="375"/>
              </a:spcBef>
              <a:spcAft>
                <a:spcPts val="0"/>
              </a:spcAft>
              <a:buClr>
                <a:schemeClr val="lt1"/>
              </a:buClr>
              <a:buSzPts val="1200"/>
              <a:buNone/>
              <a:defRPr b="1" sz="1200"/>
            </a:lvl8pPr>
            <a:lvl9pPr indent="-228600" lvl="8" marL="4114800" algn="l">
              <a:lnSpc>
                <a:spcPct val="90000"/>
              </a:lnSpc>
              <a:spcBef>
                <a:spcPts val="375"/>
              </a:spcBef>
              <a:spcAft>
                <a:spcPts val="0"/>
              </a:spcAft>
              <a:buClr>
                <a:schemeClr val="lt1"/>
              </a:buClr>
              <a:buSzPts val="1200"/>
              <a:buNone/>
              <a:defRPr b="1" sz="1200"/>
            </a:lvl9pPr>
          </a:lstStyle>
          <a:p/>
        </p:txBody>
      </p:sp>
      <p:sp>
        <p:nvSpPr>
          <p:cNvPr id="66" name="Google Shape;66;p54"/>
          <p:cNvSpPr txBox="1"/>
          <p:nvPr>
            <p:ph idx="2" type="body"/>
          </p:nvPr>
        </p:nvSpPr>
        <p:spPr>
          <a:xfrm>
            <a:off x="1017598" y="2571750"/>
            <a:ext cx="2195513" cy="3589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EDED"/>
              </a:buClr>
              <a:buSzPts val="1050"/>
              <a:buNone/>
              <a:defRPr sz="1050"/>
            </a:lvl1pPr>
            <a:lvl2pPr indent="-228600" lvl="1" marL="914400" algn="l">
              <a:lnSpc>
                <a:spcPct val="90000"/>
              </a:lnSpc>
              <a:spcBef>
                <a:spcPts val="375"/>
              </a:spcBef>
              <a:spcAft>
                <a:spcPts val="0"/>
              </a:spcAft>
              <a:buClr>
                <a:srgbClr val="EDEDED"/>
              </a:buClr>
              <a:buSzPts val="900"/>
              <a:buNone/>
              <a:defRPr sz="900"/>
            </a:lvl2pPr>
            <a:lvl3pPr indent="-228600" lvl="2" marL="1371600" algn="l">
              <a:lnSpc>
                <a:spcPct val="90000"/>
              </a:lnSpc>
              <a:spcBef>
                <a:spcPts val="375"/>
              </a:spcBef>
              <a:spcAft>
                <a:spcPts val="0"/>
              </a:spcAft>
              <a:buClr>
                <a:srgbClr val="EDEDED"/>
              </a:buClr>
              <a:buSzPts val="750"/>
              <a:buNone/>
              <a:defRPr sz="750"/>
            </a:lvl3pPr>
            <a:lvl4pPr indent="-228600" lvl="3" marL="1828800" algn="l">
              <a:lnSpc>
                <a:spcPct val="90000"/>
              </a:lnSpc>
              <a:spcBef>
                <a:spcPts val="375"/>
              </a:spcBef>
              <a:spcAft>
                <a:spcPts val="0"/>
              </a:spcAft>
              <a:buClr>
                <a:srgbClr val="EDEDED"/>
              </a:buClr>
              <a:buSzPts val="675"/>
              <a:buNone/>
              <a:defRPr sz="675"/>
            </a:lvl4pPr>
            <a:lvl5pPr indent="-228600" lvl="4" marL="2286000" algn="l">
              <a:lnSpc>
                <a:spcPct val="90000"/>
              </a:lnSpc>
              <a:spcBef>
                <a:spcPts val="375"/>
              </a:spcBef>
              <a:spcAft>
                <a:spcPts val="0"/>
              </a:spcAft>
              <a:buClr>
                <a:srgbClr val="EDEDED"/>
              </a:buClr>
              <a:buSzPts val="675"/>
              <a:buNone/>
              <a:defRPr sz="675"/>
            </a:lvl5pPr>
            <a:lvl6pPr indent="-228600" lvl="5" marL="2743200" algn="l">
              <a:lnSpc>
                <a:spcPct val="90000"/>
              </a:lnSpc>
              <a:spcBef>
                <a:spcPts val="375"/>
              </a:spcBef>
              <a:spcAft>
                <a:spcPts val="0"/>
              </a:spcAft>
              <a:buClr>
                <a:schemeClr val="lt1"/>
              </a:buClr>
              <a:buSzPts val="675"/>
              <a:buNone/>
              <a:defRPr sz="675"/>
            </a:lvl6pPr>
            <a:lvl7pPr indent="-228600" lvl="6" marL="3200400" algn="l">
              <a:lnSpc>
                <a:spcPct val="90000"/>
              </a:lnSpc>
              <a:spcBef>
                <a:spcPts val="375"/>
              </a:spcBef>
              <a:spcAft>
                <a:spcPts val="0"/>
              </a:spcAft>
              <a:buClr>
                <a:schemeClr val="lt1"/>
              </a:buClr>
              <a:buSzPts val="675"/>
              <a:buNone/>
              <a:defRPr sz="675"/>
            </a:lvl7pPr>
            <a:lvl8pPr indent="-228600" lvl="7" marL="3657600" algn="l">
              <a:lnSpc>
                <a:spcPct val="90000"/>
              </a:lnSpc>
              <a:spcBef>
                <a:spcPts val="375"/>
              </a:spcBef>
              <a:spcAft>
                <a:spcPts val="0"/>
              </a:spcAft>
              <a:buClr>
                <a:schemeClr val="lt1"/>
              </a:buClr>
              <a:buSzPts val="675"/>
              <a:buNone/>
              <a:defRPr sz="675"/>
            </a:lvl8pPr>
            <a:lvl9pPr indent="-228600" lvl="8" marL="4114800" algn="l">
              <a:lnSpc>
                <a:spcPct val="90000"/>
              </a:lnSpc>
              <a:spcBef>
                <a:spcPts val="375"/>
              </a:spcBef>
              <a:spcAft>
                <a:spcPts val="0"/>
              </a:spcAft>
              <a:buClr>
                <a:schemeClr val="lt1"/>
              </a:buClr>
              <a:buSzPts val="675"/>
              <a:buNone/>
              <a:defRPr sz="675"/>
            </a:lvl9pPr>
          </a:lstStyle>
          <a:p/>
        </p:txBody>
      </p:sp>
      <p:sp>
        <p:nvSpPr>
          <p:cNvPr id="67" name="Google Shape;67;p54"/>
          <p:cNvSpPr txBox="1"/>
          <p:nvPr>
            <p:ph idx="3" type="body"/>
          </p:nvPr>
        </p:nvSpPr>
        <p:spPr>
          <a:xfrm>
            <a:off x="3440996" y="1885950"/>
            <a:ext cx="2202181"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lt2"/>
              </a:buClr>
              <a:buSzPts val="1800"/>
              <a:buNone/>
              <a:defRPr b="0" sz="1800">
                <a:solidFill>
                  <a:schemeClr val="lt2"/>
                </a:solidFill>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68" name="Google Shape;68;p54"/>
          <p:cNvSpPr txBox="1"/>
          <p:nvPr>
            <p:ph idx="4" type="body"/>
          </p:nvPr>
        </p:nvSpPr>
        <p:spPr>
          <a:xfrm>
            <a:off x="3433081" y="2571750"/>
            <a:ext cx="2210096" cy="3589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EDED"/>
              </a:buClr>
              <a:buSzPts val="1050"/>
              <a:buNone/>
              <a:defRPr sz="1050"/>
            </a:lvl1pPr>
            <a:lvl2pPr indent="-228600" lvl="1" marL="914400" algn="l">
              <a:lnSpc>
                <a:spcPct val="90000"/>
              </a:lnSpc>
              <a:spcBef>
                <a:spcPts val="375"/>
              </a:spcBef>
              <a:spcAft>
                <a:spcPts val="0"/>
              </a:spcAft>
              <a:buClr>
                <a:srgbClr val="EDEDED"/>
              </a:buClr>
              <a:buSzPts val="900"/>
              <a:buNone/>
              <a:defRPr sz="900"/>
            </a:lvl2pPr>
            <a:lvl3pPr indent="-228600" lvl="2" marL="1371600" algn="l">
              <a:lnSpc>
                <a:spcPct val="90000"/>
              </a:lnSpc>
              <a:spcBef>
                <a:spcPts val="375"/>
              </a:spcBef>
              <a:spcAft>
                <a:spcPts val="0"/>
              </a:spcAft>
              <a:buClr>
                <a:srgbClr val="EDEDED"/>
              </a:buClr>
              <a:buSzPts val="750"/>
              <a:buNone/>
              <a:defRPr sz="750"/>
            </a:lvl3pPr>
            <a:lvl4pPr indent="-228600" lvl="3" marL="1828800" algn="l">
              <a:lnSpc>
                <a:spcPct val="90000"/>
              </a:lnSpc>
              <a:spcBef>
                <a:spcPts val="375"/>
              </a:spcBef>
              <a:spcAft>
                <a:spcPts val="0"/>
              </a:spcAft>
              <a:buClr>
                <a:srgbClr val="EDEDED"/>
              </a:buClr>
              <a:buSzPts val="675"/>
              <a:buNone/>
              <a:defRPr sz="675"/>
            </a:lvl4pPr>
            <a:lvl5pPr indent="-228600" lvl="4" marL="2286000" algn="l">
              <a:lnSpc>
                <a:spcPct val="90000"/>
              </a:lnSpc>
              <a:spcBef>
                <a:spcPts val="375"/>
              </a:spcBef>
              <a:spcAft>
                <a:spcPts val="0"/>
              </a:spcAft>
              <a:buClr>
                <a:srgbClr val="EDEDED"/>
              </a:buClr>
              <a:buSzPts val="675"/>
              <a:buNone/>
              <a:defRPr sz="675"/>
            </a:lvl5pPr>
            <a:lvl6pPr indent="-228600" lvl="5" marL="2743200" algn="l">
              <a:lnSpc>
                <a:spcPct val="90000"/>
              </a:lnSpc>
              <a:spcBef>
                <a:spcPts val="375"/>
              </a:spcBef>
              <a:spcAft>
                <a:spcPts val="0"/>
              </a:spcAft>
              <a:buClr>
                <a:schemeClr val="lt1"/>
              </a:buClr>
              <a:buSzPts val="675"/>
              <a:buNone/>
              <a:defRPr sz="675"/>
            </a:lvl6pPr>
            <a:lvl7pPr indent="-228600" lvl="6" marL="3200400" algn="l">
              <a:lnSpc>
                <a:spcPct val="90000"/>
              </a:lnSpc>
              <a:spcBef>
                <a:spcPts val="375"/>
              </a:spcBef>
              <a:spcAft>
                <a:spcPts val="0"/>
              </a:spcAft>
              <a:buClr>
                <a:schemeClr val="lt1"/>
              </a:buClr>
              <a:buSzPts val="675"/>
              <a:buNone/>
              <a:defRPr sz="675"/>
            </a:lvl7pPr>
            <a:lvl8pPr indent="-228600" lvl="7" marL="3657600" algn="l">
              <a:lnSpc>
                <a:spcPct val="90000"/>
              </a:lnSpc>
              <a:spcBef>
                <a:spcPts val="375"/>
              </a:spcBef>
              <a:spcAft>
                <a:spcPts val="0"/>
              </a:spcAft>
              <a:buClr>
                <a:schemeClr val="lt1"/>
              </a:buClr>
              <a:buSzPts val="675"/>
              <a:buNone/>
              <a:defRPr sz="675"/>
            </a:lvl8pPr>
            <a:lvl9pPr indent="-228600" lvl="8" marL="4114800" algn="l">
              <a:lnSpc>
                <a:spcPct val="90000"/>
              </a:lnSpc>
              <a:spcBef>
                <a:spcPts val="375"/>
              </a:spcBef>
              <a:spcAft>
                <a:spcPts val="0"/>
              </a:spcAft>
              <a:buClr>
                <a:schemeClr val="lt1"/>
              </a:buClr>
              <a:buSzPts val="675"/>
              <a:buNone/>
              <a:defRPr sz="675"/>
            </a:lvl9pPr>
          </a:lstStyle>
          <a:p/>
        </p:txBody>
      </p:sp>
      <p:sp>
        <p:nvSpPr>
          <p:cNvPr id="69" name="Google Shape;69;p54"/>
          <p:cNvSpPr txBox="1"/>
          <p:nvPr>
            <p:ph idx="5" type="body"/>
          </p:nvPr>
        </p:nvSpPr>
        <p:spPr>
          <a:xfrm>
            <a:off x="5871777" y="1885950"/>
            <a:ext cx="2199085"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lt2"/>
              </a:buClr>
              <a:buSzPts val="1800"/>
              <a:buNone/>
              <a:defRPr b="0" sz="1800">
                <a:solidFill>
                  <a:schemeClr val="lt2"/>
                </a:solidFill>
              </a:defRPr>
            </a:lvl1pPr>
            <a:lvl2pPr indent="-342900" lvl="1" marL="914400" algn="l">
              <a:lnSpc>
                <a:spcPct val="90000"/>
              </a:lnSpc>
              <a:spcBef>
                <a:spcPts val="375"/>
              </a:spcBef>
              <a:spcAft>
                <a:spcPts val="0"/>
              </a:spcAft>
              <a:buClr>
                <a:srgbClr val="EDEDED"/>
              </a:buClr>
              <a:buSzPts val="1800"/>
              <a:buChar char="•"/>
              <a:defRPr/>
            </a:lvl2pPr>
            <a:lvl3pPr indent="-342900" lvl="2" marL="1371600" algn="l">
              <a:lnSpc>
                <a:spcPct val="90000"/>
              </a:lnSpc>
              <a:spcBef>
                <a:spcPts val="375"/>
              </a:spcBef>
              <a:spcAft>
                <a:spcPts val="0"/>
              </a:spcAft>
              <a:buClr>
                <a:srgbClr val="EDEDED"/>
              </a:buClr>
              <a:buSzPts val="1800"/>
              <a:buChar char="•"/>
              <a:defRPr/>
            </a:lvl3pPr>
            <a:lvl4pPr indent="-342900" lvl="3" marL="1828800" algn="l">
              <a:lnSpc>
                <a:spcPct val="90000"/>
              </a:lnSpc>
              <a:spcBef>
                <a:spcPts val="375"/>
              </a:spcBef>
              <a:spcAft>
                <a:spcPts val="0"/>
              </a:spcAft>
              <a:buClr>
                <a:srgbClr val="EDEDED"/>
              </a:buClr>
              <a:buSzPts val="1800"/>
              <a:buChar char="•"/>
              <a:defRPr/>
            </a:lvl4pPr>
            <a:lvl5pPr indent="-342900" lvl="4" marL="2286000" algn="l">
              <a:lnSpc>
                <a:spcPct val="90000"/>
              </a:lnSpc>
              <a:spcBef>
                <a:spcPts val="375"/>
              </a:spcBef>
              <a:spcAft>
                <a:spcPts val="0"/>
              </a:spcAft>
              <a:buClr>
                <a:srgbClr val="EDEDED"/>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70" name="Google Shape;70;p54"/>
          <p:cNvSpPr txBox="1"/>
          <p:nvPr>
            <p:ph idx="6" type="body"/>
          </p:nvPr>
        </p:nvSpPr>
        <p:spPr>
          <a:xfrm>
            <a:off x="5871777" y="2571750"/>
            <a:ext cx="2199085" cy="3589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EDED"/>
              </a:buClr>
              <a:buSzPts val="1050"/>
              <a:buNone/>
              <a:defRPr sz="1050"/>
            </a:lvl1pPr>
            <a:lvl2pPr indent="-228600" lvl="1" marL="914400" algn="l">
              <a:lnSpc>
                <a:spcPct val="90000"/>
              </a:lnSpc>
              <a:spcBef>
                <a:spcPts val="375"/>
              </a:spcBef>
              <a:spcAft>
                <a:spcPts val="0"/>
              </a:spcAft>
              <a:buClr>
                <a:srgbClr val="EDEDED"/>
              </a:buClr>
              <a:buSzPts val="900"/>
              <a:buNone/>
              <a:defRPr sz="900"/>
            </a:lvl2pPr>
            <a:lvl3pPr indent="-228600" lvl="2" marL="1371600" algn="l">
              <a:lnSpc>
                <a:spcPct val="90000"/>
              </a:lnSpc>
              <a:spcBef>
                <a:spcPts val="375"/>
              </a:spcBef>
              <a:spcAft>
                <a:spcPts val="0"/>
              </a:spcAft>
              <a:buClr>
                <a:srgbClr val="EDEDED"/>
              </a:buClr>
              <a:buSzPts val="750"/>
              <a:buNone/>
              <a:defRPr sz="750"/>
            </a:lvl3pPr>
            <a:lvl4pPr indent="-228600" lvl="3" marL="1828800" algn="l">
              <a:lnSpc>
                <a:spcPct val="90000"/>
              </a:lnSpc>
              <a:spcBef>
                <a:spcPts val="375"/>
              </a:spcBef>
              <a:spcAft>
                <a:spcPts val="0"/>
              </a:spcAft>
              <a:buClr>
                <a:srgbClr val="EDEDED"/>
              </a:buClr>
              <a:buSzPts val="675"/>
              <a:buNone/>
              <a:defRPr sz="675"/>
            </a:lvl4pPr>
            <a:lvl5pPr indent="-228600" lvl="4" marL="2286000" algn="l">
              <a:lnSpc>
                <a:spcPct val="90000"/>
              </a:lnSpc>
              <a:spcBef>
                <a:spcPts val="375"/>
              </a:spcBef>
              <a:spcAft>
                <a:spcPts val="0"/>
              </a:spcAft>
              <a:buClr>
                <a:srgbClr val="EDEDED"/>
              </a:buClr>
              <a:buSzPts val="675"/>
              <a:buNone/>
              <a:defRPr sz="675"/>
            </a:lvl5pPr>
            <a:lvl6pPr indent="-228600" lvl="5" marL="2743200" algn="l">
              <a:lnSpc>
                <a:spcPct val="90000"/>
              </a:lnSpc>
              <a:spcBef>
                <a:spcPts val="375"/>
              </a:spcBef>
              <a:spcAft>
                <a:spcPts val="0"/>
              </a:spcAft>
              <a:buClr>
                <a:schemeClr val="lt1"/>
              </a:buClr>
              <a:buSzPts val="675"/>
              <a:buNone/>
              <a:defRPr sz="675"/>
            </a:lvl6pPr>
            <a:lvl7pPr indent="-228600" lvl="6" marL="3200400" algn="l">
              <a:lnSpc>
                <a:spcPct val="90000"/>
              </a:lnSpc>
              <a:spcBef>
                <a:spcPts val="375"/>
              </a:spcBef>
              <a:spcAft>
                <a:spcPts val="0"/>
              </a:spcAft>
              <a:buClr>
                <a:schemeClr val="lt1"/>
              </a:buClr>
              <a:buSzPts val="675"/>
              <a:buNone/>
              <a:defRPr sz="675"/>
            </a:lvl7pPr>
            <a:lvl8pPr indent="-228600" lvl="7" marL="3657600" algn="l">
              <a:lnSpc>
                <a:spcPct val="90000"/>
              </a:lnSpc>
              <a:spcBef>
                <a:spcPts val="375"/>
              </a:spcBef>
              <a:spcAft>
                <a:spcPts val="0"/>
              </a:spcAft>
              <a:buClr>
                <a:schemeClr val="lt1"/>
              </a:buClr>
              <a:buSzPts val="675"/>
              <a:buNone/>
              <a:defRPr sz="675"/>
            </a:lvl8pPr>
            <a:lvl9pPr indent="-228600" lvl="8" marL="4114800" algn="l">
              <a:lnSpc>
                <a:spcPct val="90000"/>
              </a:lnSpc>
              <a:spcBef>
                <a:spcPts val="375"/>
              </a:spcBef>
              <a:spcAft>
                <a:spcPts val="0"/>
              </a:spcAft>
              <a:buClr>
                <a:schemeClr val="lt1"/>
              </a:buClr>
              <a:buSzPts val="675"/>
              <a:buNone/>
              <a:defRPr sz="675"/>
            </a:lvl9pPr>
          </a:lstStyle>
          <a:p/>
        </p:txBody>
      </p:sp>
      <p:sp>
        <p:nvSpPr>
          <p:cNvPr id="71" name="Google Shape;71;p5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5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5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74" name="Shape 74"/>
        <p:cNvGrpSpPr/>
        <p:nvPr/>
      </p:nvGrpSpPr>
      <p:grpSpPr>
        <a:xfrm>
          <a:off x="0" y="0"/>
          <a:ext cx="0" cy="0"/>
          <a:chOff x="0" y="0"/>
          <a:chExt cx="0" cy="0"/>
        </a:xfrm>
      </p:grpSpPr>
      <p:sp>
        <p:nvSpPr>
          <p:cNvPr id="75" name="Google Shape;75;p55"/>
          <p:cNvSpPr txBox="1"/>
          <p:nvPr>
            <p:ph type="title"/>
          </p:nvPr>
        </p:nvSpPr>
        <p:spPr>
          <a:xfrm>
            <a:off x="629841" y="2326968"/>
            <a:ext cx="7886700"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405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6" name="Google Shape;76;p55"/>
          <p:cNvSpPr txBox="1"/>
          <p:nvPr>
            <p:ph idx="1" type="body"/>
          </p:nvPr>
        </p:nvSpPr>
        <p:spPr>
          <a:xfrm>
            <a:off x="629841" y="4850581"/>
            <a:ext cx="7885509" cy="114064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EDED"/>
              </a:buClr>
              <a:buSzPts val="1200"/>
              <a:buNone/>
              <a:defRPr sz="1200"/>
            </a:lvl1pPr>
            <a:lvl2pPr indent="-228600" lvl="1" marL="914400" algn="l">
              <a:lnSpc>
                <a:spcPct val="90000"/>
              </a:lnSpc>
              <a:spcBef>
                <a:spcPts val="375"/>
              </a:spcBef>
              <a:spcAft>
                <a:spcPts val="0"/>
              </a:spcAft>
              <a:buClr>
                <a:srgbClr val="EDEDED"/>
              </a:buClr>
              <a:buSzPts val="1050"/>
              <a:buNone/>
              <a:defRPr sz="1050"/>
            </a:lvl2pPr>
            <a:lvl3pPr indent="-228600" lvl="2" marL="1371600" algn="l">
              <a:lnSpc>
                <a:spcPct val="90000"/>
              </a:lnSpc>
              <a:spcBef>
                <a:spcPts val="375"/>
              </a:spcBef>
              <a:spcAft>
                <a:spcPts val="0"/>
              </a:spcAft>
              <a:buClr>
                <a:srgbClr val="EDEDED"/>
              </a:buClr>
              <a:buSzPts val="900"/>
              <a:buNone/>
              <a:defRPr sz="900"/>
            </a:lvl3pPr>
            <a:lvl4pPr indent="-228600" lvl="3" marL="1828800" algn="l">
              <a:lnSpc>
                <a:spcPct val="90000"/>
              </a:lnSpc>
              <a:spcBef>
                <a:spcPts val="375"/>
              </a:spcBef>
              <a:spcAft>
                <a:spcPts val="0"/>
              </a:spcAft>
              <a:buClr>
                <a:srgbClr val="EDEDED"/>
              </a:buClr>
              <a:buSzPts val="750"/>
              <a:buNone/>
              <a:defRPr sz="750"/>
            </a:lvl4pPr>
            <a:lvl5pPr indent="-228600" lvl="4" marL="2286000" algn="l">
              <a:lnSpc>
                <a:spcPct val="90000"/>
              </a:lnSpc>
              <a:spcBef>
                <a:spcPts val="375"/>
              </a:spcBef>
              <a:spcAft>
                <a:spcPts val="0"/>
              </a:spcAft>
              <a:buClr>
                <a:srgbClr val="EDEDED"/>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sp>
        <p:nvSpPr>
          <p:cNvPr id="77" name="Google Shape;77;p5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5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5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2.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46"/>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00000"/>
              </a:buClr>
              <a:buSzPts val="1400"/>
              <a:buFont typeface="Arial"/>
              <a:buNone/>
              <a:defRPr b="0" i="0" sz="4400" u="none" cap="none" strike="noStrike">
                <a:solidFill>
                  <a:srgbClr val="EDEDED"/>
                </a:solidFill>
                <a:latin typeface="Corbel"/>
                <a:ea typeface="Corbel"/>
                <a:cs typeface="Corbel"/>
                <a:sym typeface="Corbel"/>
              </a:defRPr>
            </a:lvl1pPr>
            <a:lvl2pPr lvl="1" marR="0" rtl="0" algn="l">
              <a:lnSpc>
                <a:spcPct val="90000"/>
              </a:lnSpc>
              <a:spcBef>
                <a:spcPts val="0"/>
              </a:spcBef>
              <a:spcAft>
                <a:spcPts val="0"/>
              </a:spcAft>
              <a:buClr>
                <a:srgbClr val="000000"/>
              </a:buClr>
              <a:buSzPts val="1400"/>
              <a:buFont typeface="Arial"/>
              <a:buNone/>
              <a:defRPr b="0" i="0" sz="4400" u="none" cap="none" strike="noStrike">
                <a:solidFill>
                  <a:schemeClr val="lt1"/>
                </a:solidFill>
                <a:latin typeface="Corbel"/>
                <a:ea typeface="Corbel"/>
                <a:cs typeface="Corbel"/>
                <a:sym typeface="Corbel"/>
              </a:defRPr>
            </a:lvl2pPr>
            <a:lvl3pPr lvl="2" marR="0" rtl="0" algn="l">
              <a:lnSpc>
                <a:spcPct val="90000"/>
              </a:lnSpc>
              <a:spcBef>
                <a:spcPts val="0"/>
              </a:spcBef>
              <a:spcAft>
                <a:spcPts val="0"/>
              </a:spcAft>
              <a:buClr>
                <a:srgbClr val="000000"/>
              </a:buClr>
              <a:buSzPts val="1400"/>
              <a:buFont typeface="Arial"/>
              <a:buNone/>
              <a:defRPr b="0" i="0" sz="4400" u="none" cap="none" strike="noStrike">
                <a:solidFill>
                  <a:schemeClr val="lt1"/>
                </a:solidFill>
                <a:latin typeface="Corbel"/>
                <a:ea typeface="Corbel"/>
                <a:cs typeface="Corbel"/>
                <a:sym typeface="Corbel"/>
              </a:defRPr>
            </a:lvl3pPr>
            <a:lvl4pPr lvl="3" marR="0" rtl="0" algn="l">
              <a:lnSpc>
                <a:spcPct val="90000"/>
              </a:lnSpc>
              <a:spcBef>
                <a:spcPts val="0"/>
              </a:spcBef>
              <a:spcAft>
                <a:spcPts val="0"/>
              </a:spcAft>
              <a:buClr>
                <a:srgbClr val="000000"/>
              </a:buClr>
              <a:buSzPts val="1400"/>
              <a:buFont typeface="Arial"/>
              <a:buNone/>
              <a:defRPr b="0" i="0" sz="4400" u="none" cap="none" strike="noStrike">
                <a:solidFill>
                  <a:schemeClr val="lt1"/>
                </a:solidFill>
                <a:latin typeface="Corbel"/>
                <a:ea typeface="Corbel"/>
                <a:cs typeface="Corbel"/>
                <a:sym typeface="Corbel"/>
              </a:defRPr>
            </a:lvl4pPr>
            <a:lvl5pPr lvl="4" marR="0" rtl="0" algn="l">
              <a:lnSpc>
                <a:spcPct val="90000"/>
              </a:lnSpc>
              <a:spcBef>
                <a:spcPts val="0"/>
              </a:spcBef>
              <a:spcAft>
                <a:spcPts val="0"/>
              </a:spcAft>
              <a:buClr>
                <a:srgbClr val="000000"/>
              </a:buClr>
              <a:buSzPts val="1400"/>
              <a:buFont typeface="Arial"/>
              <a:buNone/>
              <a:defRPr b="0" i="0" sz="4400" u="none" cap="none" strike="noStrike">
                <a:solidFill>
                  <a:schemeClr val="lt1"/>
                </a:solidFill>
                <a:latin typeface="Corbel"/>
                <a:ea typeface="Corbel"/>
                <a:cs typeface="Corbel"/>
                <a:sym typeface="Corbel"/>
              </a:defRPr>
            </a:lvl5pPr>
            <a:lvl6pPr lvl="5" marR="0" rtl="0" algn="l">
              <a:lnSpc>
                <a:spcPct val="90000"/>
              </a:lnSpc>
              <a:spcBef>
                <a:spcPts val="0"/>
              </a:spcBef>
              <a:spcAft>
                <a:spcPts val="0"/>
              </a:spcAft>
              <a:buClr>
                <a:srgbClr val="000000"/>
              </a:buClr>
              <a:buSzPts val="1400"/>
              <a:buFont typeface="Arial"/>
              <a:buNone/>
              <a:defRPr b="0" i="0" sz="4400" u="none" cap="none" strike="noStrike">
                <a:solidFill>
                  <a:schemeClr val="lt1"/>
                </a:solidFill>
                <a:latin typeface="Corbel"/>
                <a:ea typeface="Corbel"/>
                <a:cs typeface="Corbel"/>
                <a:sym typeface="Corbel"/>
              </a:defRPr>
            </a:lvl6pPr>
            <a:lvl7pPr lvl="6" marR="0" rtl="0" algn="l">
              <a:lnSpc>
                <a:spcPct val="90000"/>
              </a:lnSpc>
              <a:spcBef>
                <a:spcPts val="0"/>
              </a:spcBef>
              <a:spcAft>
                <a:spcPts val="0"/>
              </a:spcAft>
              <a:buClr>
                <a:srgbClr val="000000"/>
              </a:buClr>
              <a:buSzPts val="1400"/>
              <a:buFont typeface="Arial"/>
              <a:buNone/>
              <a:defRPr b="0" i="0" sz="4400" u="none" cap="none" strike="noStrike">
                <a:solidFill>
                  <a:schemeClr val="lt1"/>
                </a:solidFill>
                <a:latin typeface="Corbel"/>
                <a:ea typeface="Corbel"/>
                <a:cs typeface="Corbel"/>
                <a:sym typeface="Corbel"/>
              </a:defRPr>
            </a:lvl7pPr>
            <a:lvl8pPr lvl="7" marR="0" rtl="0" algn="l">
              <a:lnSpc>
                <a:spcPct val="90000"/>
              </a:lnSpc>
              <a:spcBef>
                <a:spcPts val="0"/>
              </a:spcBef>
              <a:spcAft>
                <a:spcPts val="0"/>
              </a:spcAft>
              <a:buClr>
                <a:srgbClr val="000000"/>
              </a:buClr>
              <a:buSzPts val="1400"/>
              <a:buFont typeface="Arial"/>
              <a:buNone/>
              <a:defRPr b="0" i="0" sz="4400" u="none" cap="none" strike="noStrike">
                <a:solidFill>
                  <a:schemeClr val="lt1"/>
                </a:solidFill>
                <a:latin typeface="Corbel"/>
                <a:ea typeface="Corbel"/>
                <a:cs typeface="Corbel"/>
                <a:sym typeface="Corbel"/>
              </a:defRPr>
            </a:lvl8pPr>
            <a:lvl9pPr lvl="8" marR="0" rtl="0" algn="l">
              <a:lnSpc>
                <a:spcPct val="90000"/>
              </a:lnSpc>
              <a:spcBef>
                <a:spcPts val="0"/>
              </a:spcBef>
              <a:spcAft>
                <a:spcPts val="0"/>
              </a:spcAft>
              <a:buClr>
                <a:srgbClr val="000000"/>
              </a:buClr>
              <a:buSzPts val="1400"/>
              <a:buFont typeface="Arial"/>
              <a:buNone/>
              <a:defRPr b="0" i="0" sz="4400" u="none" cap="none" strike="noStrike">
                <a:solidFill>
                  <a:schemeClr val="lt1"/>
                </a:solidFill>
                <a:latin typeface="Corbel"/>
                <a:ea typeface="Corbel"/>
                <a:cs typeface="Corbel"/>
                <a:sym typeface="Corbel"/>
              </a:defRPr>
            </a:lvl9pPr>
          </a:lstStyle>
          <a:p/>
        </p:txBody>
      </p:sp>
      <p:sp>
        <p:nvSpPr>
          <p:cNvPr id="11" name="Google Shape;11;p46"/>
          <p:cNvSpPr txBox="1"/>
          <p:nvPr>
            <p:ph idx="1" type="body"/>
          </p:nvPr>
        </p:nvSpPr>
        <p:spPr>
          <a:xfrm>
            <a:off x="839787" y="1825625"/>
            <a:ext cx="7675562" cy="4351337"/>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750"/>
              </a:spcBef>
              <a:spcAft>
                <a:spcPts val="0"/>
              </a:spcAft>
              <a:buClr>
                <a:srgbClr val="EDEDED"/>
              </a:buClr>
              <a:buSzPts val="2400"/>
              <a:buFont typeface="Arial"/>
              <a:buChar char="•"/>
              <a:defRPr b="0" i="0" sz="2400" u="none" cap="none" strike="noStrike">
                <a:solidFill>
                  <a:srgbClr val="EDEDED"/>
                </a:solidFill>
                <a:latin typeface="Corbel"/>
                <a:ea typeface="Corbel"/>
                <a:cs typeface="Corbel"/>
                <a:sym typeface="Corbel"/>
              </a:defRPr>
            </a:lvl1pPr>
            <a:lvl2pPr indent="-355600" lvl="1" marL="914400" marR="0" rtl="0" algn="l">
              <a:lnSpc>
                <a:spcPct val="90000"/>
              </a:lnSpc>
              <a:spcBef>
                <a:spcPts val="375"/>
              </a:spcBef>
              <a:spcAft>
                <a:spcPts val="0"/>
              </a:spcAft>
              <a:buClr>
                <a:srgbClr val="EDEDED"/>
              </a:buClr>
              <a:buSzPts val="2000"/>
              <a:buFont typeface="Arial"/>
              <a:buChar char="•"/>
              <a:defRPr b="0" i="0" sz="2000" u="none" cap="none" strike="noStrike">
                <a:solidFill>
                  <a:srgbClr val="EDEDED"/>
                </a:solidFill>
                <a:latin typeface="Corbel"/>
                <a:ea typeface="Corbel"/>
                <a:cs typeface="Corbel"/>
                <a:sym typeface="Corbel"/>
              </a:defRPr>
            </a:lvl2pPr>
            <a:lvl3pPr indent="-330200" lvl="2" marL="1371600" marR="0" rtl="0" algn="l">
              <a:lnSpc>
                <a:spcPct val="90000"/>
              </a:lnSpc>
              <a:spcBef>
                <a:spcPts val="375"/>
              </a:spcBef>
              <a:spcAft>
                <a:spcPts val="0"/>
              </a:spcAft>
              <a:buClr>
                <a:srgbClr val="EDEDED"/>
              </a:buClr>
              <a:buSzPts val="1600"/>
              <a:buFont typeface="Arial"/>
              <a:buChar char="•"/>
              <a:defRPr b="0" i="0" sz="1600" u="none" cap="none" strike="noStrike">
                <a:solidFill>
                  <a:srgbClr val="EDEDED"/>
                </a:solidFill>
                <a:latin typeface="Corbel"/>
                <a:ea typeface="Corbel"/>
                <a:cs typeface="Corbel"/>
                <a:sym typeface="Corbel"/>
              </a:defRPr>
            </a:lvl3pPr>
            <a:lvl4pPr indent="-317500" lvl="3" marL="1828800" marR="0" rtl="0" algn="l">
              <a:lnSpc>
                <a:spcPct val="90000"/>
              </a:lnSpc>
              <a:spcBef>
                <a:spcPts val="375"/>
              </a:spcBef>
              <a:spcAft>
                <a:spcPts val="0"/>
              </a:spcAft>
              <a:buClr>
                <a:srgbClr val="EDEDED"/>
              </a:buClr>
              <a:buSzPts val="1400"/>
              <a:buFont typeface="Arial"/>
              <a:buChar char="•"/>
              <a:defRPr b="0" i="0" sz="1400" u="none" cap="none" strike="noStrike">
                <a:solidFill>
                  <a:srgbClr val="EDEDED"/>
                </a:solidFill>
                <a:latin typeface="Corbel"/>
                <a:ea typeface="Corbel"/>
                <a:cs typeface="Corbel"/>
                <a:sym typeface="Corbel"/>
              </a:defRPr>
            </a:lvl4pPr>
            <a:lvl5pPr indent="-317500" lvl="4" marL="2286000" marR="0" rtl="0" algn="l">
              <a:lnSpc>
                <a:spcPct val="90000"/>
              </a:lnSpc>
              <a:spcBef>
                <a:spcPts val="375"/>
              </a:spcBef>
              <a:spcAft>
                <a:spcPts val="0"/>
              </a:spcAft>
              <a:buClr>
                <a:srgbClr val="EDEDED"/>
              </a:buClr>
              <a:buSzPts val="1400"/>
              <a:buFont typeface="Arial"/>
              <a:buChar char="•"/>
              <a:defRPr b="0" i="0" sz="1400" u="none" cap="none" strike="noStrike">
                <a:solidFill>
                  <a:srgbClr val="EDEDED"/>
                </a:solidFill>
                <a:latin typeface="Corbel"/>
                <a:ea typeface="Corbel"/>
                <a:cs typeface="Corbel"/>
                <a:sym typeface="Corbel"/>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9pPr>
          </a:lstStyle>
          <a:p/>
        </p:txBody>
      </p:sp>
      <p:sp>
        <p:nvSpPr>
          <p:cNvPr id="12" name="Google Shape;12;p4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9pPr>
          </a:lstStyle>
          <a:p/>
        </p:txBody>
      </p:sp>
      <p:sp>
        <p:nvSpPr>
          <p:cNvPr id="13" name="Google Shape;13;p4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1" i="0" sz="2800" u="none" cap="none" strike="noStrike">
                <a:solidFill>
                  <a:schemeClr val="lt1"/>
                </a:solidFill>
                <a:latin typeface="Times New Roman"/>
                <a:ea typeface="Times New Roman"/>
                <a:cs typeface="Times New Roman"/>
                <a:sym typeface="Times New Roman"/>
              </a:defRPr>
            </a:lvl9pPr>
          </a:lstStyle>
          <a:p/>
        </p:txBody>
      </p:sp>
      <p:sp>
        <p:nvSpPr>
          <p:cNvPr id="14" name="Google Shape;14;p4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lt1"/>
              </a:buClr>
              <a:buSzPts val="900"/>
              <a:buFont typeface="Times New Roman"/>
              <a:buNone/>
              <a:defRPr b="1" i="0" sz="9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1" Type="http://schemas.openxmlformats.org/officeDocument/2006/relationships/image" Target="../media/image27.jpg"/><Relationship Id="rId10" Type="http://schemas.openxmlformats.org/officeDocument/2006/relationships/image" Target="../media/image28.jpg"/><Relationship Id="rId13" Type="http://schemas.openxmlformats.org/officeDocument/2006/relationships/image" Target="../media/image31.jpg"/><Relationship Id="rId12"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jpg"/><Relationship Id="rId4" Type="http://schemas.openxmlformats.org/officeDocument/2006/relationships/image" Target="../media/image19.jpg"/><Relationship Id="rId9" Type="http://schemas.openxmlformats.org/officeDocument/2006/relationships/image" Target="../media/image25.png"/><Relationship Id="rId5" Type="http://schemas.openxmlformats.org/officeDocument/2006/relationships/image" Target="../media/image20.png"/><Relationship Id="rId6" Type="http://schemas.openxmlformats.org/officeDocument/2006/relationships/image" Target="../media/image24.jpg"/><Relationship Id="rId7" Type="http://schemas.openxmlformats.org/officeDocument/2006/relationships/image" Target="../media/image23.jpg"/><Relationship Id="rId8"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mailto:reviewboard@montclair.ed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6.jpg"/><Relationship Id="rId5" Type="http://schemas.openxmlformats.org/officeDocument/2006/relationships/image" Target="../media/image2.png"/><Relationship Id="rId6" Type="http://schemas.openxmlformats.org/officeDocument/2006/relationships/image" Target="../media/image16.png"/><Relationship Id="rId7" Type="http://schemas.openxmlformats.org/officeDocument/2006/relationships/image" Target="../media/image14.png"/><Relationship Id="rId8"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6.jpg"/><Relationship Id="rId5" Type="http://schemas.openxmlformats.org/officeDocument/2006/relationships/image" Target="../media/image2.png"/><Relationship Id="rId6" Type="http://schemas.openxmlformats.org/officeDocument/2006/relationships/image" Target="../media/image16.png"/><Relationship Id="rId7" Type="http://schemas.openxmlformats.org/officeDocument/2006/relationships/image" Target="../media/image14.png"/><Relationship Id="rId8"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www.montclair.edu/sponsored-programs/cayuse-research-suite/" TargetMode="External"/><Relationship Id="rId4" Type="http://schemas.openxmlformats.org/officeDocument/2006/relationships/hyperlink" Target="https://www.montclair.edu/sponsored-programs/find-funding/" TargetMode="External"/><Relationship Id="rId5" Type="http://schemas.openxmlformats.org/officeDocument/2006/relationships/hyperlink" Target="https://montclair.infoready4.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s://pivot.proquest.com/" TargetMode="External"/><Relationship Id="rId4" Type="http://schemas.openxmlformats.org/officeDocument/2006/relationships/hyperlink" Target="https://www.montclair.edu/sponsored-programs/find-funding/grants-resource-center/" TargetMode="External"/><Relationship Id="rId5" Type="http://schemas.openxmlformats.org/officeDocument/2006/relationships/hyperlink" Target="https://www.montclair.edu/orsp/find-fundi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7.png"/><Relationship Id="rId9"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4.png"/><Relationship Id="rId8"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mailto:iacuc@Montclair.edu" TargetMode="External"/><Relationship Id="rId4" Type="http://schemas.openxmlformats.org/officeDocument/2006/relationships/hyperlink" Target="mailto:iacuc@Montclair.edu" TargetMode="External"/><Relationship Id="rId5" Type="http://schemas.openxmlformats.org/officeDocument/2006/relationships/hyperlink" Target="mailto:iacuc@Montclair.edu" TargetMode="External"/><Relationship Id="rId6"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1"/>
          <p:cNvPicPr preferRelativeResize="0"/>
          <p:nvPr/>
        </p:nvPicPr>
        <p:blipFill rotWithShape="1">
          <a:blip r:embed="rId3">
            <a:alphaModFix/>
          </a:blip>
          <a:srcRect b="0" l="0" r="0" t="0"/>
          <a:stretch/>
        </p:blipFill>
        <p:spPr>
          <a:xfrm>
            <a:off x="800100" y="2362200"/>
            <a:ext cx="1905000" cy="1905000"/>
          </a:xfrm>
          <a:prstGeom prst="rect">
            <a:avLst/>
          </a:prstGeom>
          <a:noFill/>
          <a:ln>
            <a:noFill/>
          </a:ln>
        </p:spPr>
      </p:pic>
      <p:sp>
        <p:nvSpPr>
          <p:cNvPr id="134" name="Google Shape;134;p1"/>
          <p:cNvSpPr txBox="1"/>
          <p:nvPr/>
        </p:nvSpPr>
        <p:spPr>
          <a:xfrm>
            <a:off x="0" y="609600"/>
            <a:ext cx="9144000" cy="24384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lt1"/>
              </a:solidFill>
              <a:latin typeface="Times New Roman"/>
              <a:ea typeface="Times New Roman"/>
              <a:cs typeface="Times New Roman"/>
              <a:sym typeface="Times New Roman"/>
            </a:endParaRPr>
          </a:p>
        </p:txBody>
      </p:sp>
      <p:sp>
        <p:nvSpPr>
          <p:cNvPr id="135" name="Google Shape;135;p1"/>
          <p:cNvSpPr txBox="1"/>
          <p:nvPr/>
        </p:nvSpPr>
        <p:spPr>
          <a:xfrm>
            <a:off x="76200" y="193400"/>
            <a:ext cx="9144000" cy="24384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E2E2E2"/>
              </a:buClr>
              <a:buSzPts val="3600"/>
              <a:buFont typeface="Corbel"/>
              <a:buNone/>
            </a:pPr>
            <a:r>
              <a:rPr i="0" lang="en-US" sz="4600" u="none" cap="none" strike="noStrike">
                <a:solidFill>
                  <a:srgbClr val="FFFF00"/>
                </a:solidFill>
                <a:latin typeface="Corbel"/>
                <a:ea typeface="Corbel"/>
                <a:cs typeface="Corbel"/>
                <a:sym typeface="Corbel"/>
              </a:rPr>
              <a:t>Office of Research</a:t>
            </a:r>
            <a:endParaRPr i="0" sz="2400" u="none" cap="none" strike="noStrike">
              <a:solidFill>
                <a:srgbClr val="FFFF00"/>
              </a:solidFill>
            </a:endParaRPr>
          </a:p>
          <a:p>
            <a:pPr indent="0" lvl="0" marL="0" marR="0" rtl="0" algn="ctr">
              <a:lnSpc>
                <a:spcPct val="90000"/>
              </a:lnSpc>
              <a:spcBef>
                <a:spcPts val="0"/>
              </a:spcBef>
              <a:spcAft>
                <a:spcPts val="0"/>
              </a:spcAft>
              <a:buClr>
                <a:srgbClr val="E2E2E2"/>
              </a:buClr>
              <a:buSzPts val="2400"/>
              <a:buFont typeface="Corbel"/>
              <a:buNone/>
            </a:pPr>
            <a:r>
              <a:t/>
            </a:r>
            <a:endParaRPr b="1" i="0" sz="2700" u="none" cap="none" strike="noStrike">
              <a:solidFill>
                <a:srgbClr val="E2E2E2"/>
              </a:solidFill>
              <a:latin typeface="Corbel"/>
              <a:ea typeface="Corbel"/>
              <a:cs typeface="Corbel"/>
              <a:sym typeface="Corbel"/>
            </a:endParaRPr>
          </a:p>
          <a:p>
            <a:pPr indent="0" lvl="0" marL="0" marR="0" rtl="0" algn="ctr">
              <a:lnSpc>
                <a:spcPct val="90000"/>
              </a:lnSpc>
              <a:spcBef>
                <a:spcPts val="0"/>
              </a:spcBef>
              <a:spcAft>
                <a:spcPts val="0"/>
              </a:spcAft>
              <a:buClr>
                <a:srgbClr val="7ECCDE"/>
              </a:buClr>
              <a:buSzPts val="3600"/>
              <a:buFont typeface="Corbel"/>
              <a:buNone/>
            </a:pPr>
            <a:r>
              <a:rPr b="0" i="0" lang="en-US" sz="3900" u="none" cap="none" strike="noStrike">
                <a:solidFill>
                  <a:srgbClr val="7ECCDE"/>
                </a:solidFill>
                <a:latin typeface="Corbel"/>
                <a:ea typeface="Corbel"/>
                <a:cs typeface="Corbel"/>
                <a:sym typeface="Corbel"/>
              </a:rPr>
              <a:t>Montclair State University</a:t>
            </a:r>
            <a:endParaRPr b="0" i="0" sz="17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7ECCDE"/>
              </a:buClr>
              <a:buSzPts val="3600"/>
              <a:buFont typeface="Corbel"/>
              <a:buNone/>
            </a:pPr>
            <a:r>
              <a:rPr b="0" i="0" lang="en-US" sz="3900" u="none" cap="none" strike="noStrike">
                <a:solidFill>
                  <a:srgbClr val="7ECCDE"/>
                </a:solidFill>
                <a:latin typeface="Corbel"/>
                <a:ea typeface="Corbel"/>
                <a:cs typeface="Corbel"/>
                <a:sym typeface="Corbel"/>
              </a:rPr>
              <a:t>New Faculty Workshop - </a:t>
            </a:r>
            <a:r>
              <a:rPr lang="en-US" sz="3900">
                <a:solidFill>
                  <a:srgbClr val="7ECCDE"/>
                </a:solidFill>
                <a:latin typeface="Corbel"/>
                <a:ea typeface="Corbel"/>
                <a:cs typeface="Corbel"/>
                <a:sym typeface="Corbel"/>
              </a:rPr>
              <a:t>October 3</a:t>
            </a:r>
            <a:r>
              <a:rPr b="0" i="0" lang="en-US" sz="3900" u="none" cap="none" strike="noStrike">
                <a:solidFill>
                  <a:srgbClr val="7ECCDE"/>
                </a:solidFill>
                <a:latin typeface="Corbel"/>
                <a:ea typeface="Corbel"/>
                <a:cs typeface="Corbel"/>
                <a:sym typeface="Corbel"/>
              </a:rPr>
              <a:t>, 202</a:t>
            </a:r>
            <a:r>
              <a:rPr lang="en-US" sz="3900">
                <a:solidFill>
                  <a:srgbClr val="7ECCDE"/>
                </a:solidFill>
                <a:latin typeface="Corbel"/>
                <a:ea typeface="Corbel"/>
                <a:cs typeface="Corbel"/>
                <a:sym typeface="Corbel"/>
              </a:rPr>
              <a:t>2</a:t>
            </a:r>
            <a:endParaRPr b="0" i="0" sz="1700" u="none" cap="none" strike="noStrike">
              <a:solidFill>
                <a:srgbClr val="000000"/>
              </a:solidFill>
              <a:latin typeface="Arial"/>
              <a:ea typeface="Arial"/>
              <a:cs typeface="Arial"/>
              <a:sym typeface="Arial"/>
            </a:endParaRPr>
          </a:p>
        </p:txBody>
      </p:sp>
      <p:sp>
        <p:nvSpPr>
          <p:cNvPr id="136" name="Google Shape;136;p1"/>
          <p:cNvSpPr txBox="1"/>
          <p:nvPr/>
        </p:nvSpPr>
        <p:spPr>
          <a:xfrm>
            <a:off x="2868225" y="2391150"/>
            <a:ext cx="6048000" cy="203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600"/>
              <a:buFont typeface="Corbel"/>
              <a:buNone/>
            </a:pPr>
            <a:r>
              <a:rPr b="1" i="0" lang="en-US" sz="2100" u="none" cap="none" strike="noStrike">
                <a:solidFill>
                  <a:schemeClr val="lt1"/>
                </a:solidFill>
                <a:latin typeface="Corbel"/>
                <a:ea typeface="Corbel"/>
                <a:cs typeface="Corbel"/>
                <a:sym typeface="Corbel"/>
              </a:rPr>
              <a:t>Montclair State University is New Jersey</a:t>
            </a:r>
            <a:r>
              <a:rPr b="1" lang="en-US" sz="2100">
                <a:solidFill>
                  <a:schemeClr val="lt1"/>
                </a:solidFill>
                <a:latin typeface="Corbel"/>
                <a:ea typeface="Corbel"/>
                <a:cs typeface="Corbel"/>
                <a:sym typeface="Corbel"/>
              </a:rPr>
              <a:t>’s 2nd largest Public Doctoral  Research University.</a:t>
            </a:r>
            <a:endParaRPr b="1" sz="2100">
              <a:solidFill>
                <a:schemeClr val="lt1"/>
              </a:solidFill>
              <a:latin typeface="Corbel"/>
              <a:ea typeface="Corbel"/>
              <a:cs typeface="Corbel"/>
              <a:sym typeface="Corbel"/>
            </a:endParaRPr>
          </a:p>
          <a:p>
            <a:pPr indent="0" lvl="0" marL="0" marR="0" rtl="0" algn="l">
              <a:lnSpc>
                <a:spcPct val="100000"/>
              </a:lnSpc>
              <a:spcBef>
                <a:spcPts val="0"/>
              </a:spcBef>
              <a:spcAft>
                <a:spcPts val="0"/>
              </a:spcAft>
              <a:buClr>
                <a:schemeClr val="lt1"/>
              </a:buClr>
              <a:buSzPts val="1600"/>
              <a:buFont typeface="Corbel"/>
              <a:buNone/>
            </a:pPr>
            <a:r>
              <a:t/>
            </a:r>
            <a:endParaRPr b="1" sz="2100">
              <a:solidFill>
                <a:schemeClr val="lt1"/>
              </a:solidFill>
              <a:latin typeface="Corbel"/>
              <a:ea typeface="Corbel"/>
              <a:cs typeface="Corbel"/>
              <a:sym typeface="Corbel"/>
            </a:endParaRPr>
          </a:p>
          <a:p>
            <a:pPr indent="0" lvl="0" marL="0" marR="0" rtl="0" algn="l">
              <a:lnSpc>
                <a:spcPct val="100000"/>
              </a:lnSpc>
              <a:spcBef>
                <a:spcPts val="0"/>
              </a:spcBef>
              <a:spcAft>
                <a:spcPts val="0"/>
              </a:spcAft>
              <a:buClr>
                <a:schemeClr val="lt1"/>
              </a:buClr>
              <a:buSzPts val="1600"/>
              <a:buFont typeface="Corbel"/>
              <a:buNone/>
            </a:pPr>
            <a:r>
              <a:rPr b="1" lang="en-US" sz="2100">
                <a:solidFill>
                  <a:schemeClr val="lt1"/>
                </a:solidFill>
                <a:latin typeface="Corbel"/>
                <a:ea typeface="Corbel"/>
                <a:cs typeface="Corbel"/>
                <a:sym typeface="Corbel"/>
              </a:rPr>
              <a:t>Our Carnegie Classification was updated in 2019 to “R2”, which stands for </a:t>
            </a:r>
            <a:r>
              <a:rPr b="1" i="1" lang="en-US" sz="2100" u="none" cap="none" strike="noStrike">
                <a:solidFill>
                  <a:schemeClr val="lt1"/>
                </a:solidFill>
                <a:latin typeface="Corbel"/>
                <a:ea typeface="Corbel"/>
                <a:cs typeface="Corbel"/>
                <a:sym typeface="Corbel"/>
              </a:rPr>
              <a:t>Doctoral University – High Research Activity</a:t>
            </a:r>
            <a:r>
              <a:rPr b="1" lang="en-US" sz="2100">
                <a:solidFill>
                  <a:schemeClr val="lt1"/>
                </a:solidFill>
                <a:latin typeface="Corbel"/>
                <a:ea typeface="Corbel"/>
                <a:cs typeface="Corbel"/>
                <a:sym typeface="Corbel"/>
              </a:rPr>
              <a:t>.</a:t>
            </a:r>
            <a:endParaRPr b="0" i="0" sz="1900" u="none" cap="none" strike="noStrike">
              <a:solidFill>
                <a:srgbClr val="000000"/>
              </a:solidFill>
              <a:latin typeface="Arial"/>
              <a:ea typeface="Arial"/>
              <a:cs typeface="Arial"/>
              <a:sym typeface="Arial"/>
            </a:endParaRPr>
          </a:p>
        </p:txBody>
      </p:sp>
      <p:sp>
        <p:nvSpPr>
          <p:cNvPr id="137" name="Google Shape;137;p1"/>
          <p:cNvSpPr txBox="1"/>
          <p:nvPr/>
        </p:nvSpPr>
        <p:spPr>
          <a:xfrm>
            <a:off x="380262" y="4760975"/>
            <a:ext cx="8535900" cy="17856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lt1"/>
              </a:buClr>
              <a:buSzPts val="2000"/>
              <a:buFont typeface="Arial"/>
              <a:buChar char="•"/>
            </a:pPr>
            <a:r>
              <a:rPr b="1" lang="en-US" sz="2000">
                <a:solidFill>
                  <a:schemeClr val="lt1"/>
                </a:solidFill>
                <a:latin typeface="Corbel"/>
                <a:ea typeface="Corbel"/>
                <a:cs typeface="Corbel"/>
                <a:sym typeface="Corbel"/>
              </a:rPr>
              <a:t>Dr. Stefanie Brachfeld, Acting </a:t>
            </a:r>
            <a:r>
              <a:rPr b="1" i="0" lang="en-US" sz="2000" u="none" cap="none" strike="noStrike">
                <a:solidFill>
                  <a:schemeClr val="lt1"/>
                </a:solidFill>
                <a:latin typeface="Corbel"/>
                <a:ea typeface="Corbel"/>
                <a:cs typeface="Corbel"/>
                <a:sym typeface="Corbel"/>
              </a:rPr>
              <a:t>Vice Provost for Research </a:t>
            </a:r>
            <a:endParaRPr b="1" sz="2000">
              <a:solidFill>
                <a:schemeClr val="lt1"/>
              </a:solidFill>
              <a:latin typeface="Corbel"/>
              <a:ea typeface="Corbel"/>
              <a:cs typeface="Corbel"/>
              <a:sym typeface="Corbel"/>
            </a:endParaRPr>
          </a:p>
          <a:p>
            <a:pPr indent="-342900" lvl="0" marL="342900" marR="0" rtl="0" algn="l">
              <a:lnSpc>
                <a:spcPct val="150000"/>
              </a:lnSpc>
              <a:spcBef>
                <a:spcPts val="0"/>
              </a:spcBef>
              <a:spcAft>
                <a:spcPts val="0"/>
              </a:spcAft>
              <a:buClr>
                <a:schemeClr val="lt1"/>
              </a:buClr>
              <a:buSzPts val="2000"/>
              <a:buFont typeface="Arial"/>
              <a:buChar char="•"/>
            </a:pPr>
            <a:r>
              <a:rPr b="1" lang="en-US" sz="2000">
                <a:solidFill>
                  <a:schemeClr val="lt1"/>
                </a:solidFill>
                <a:latin typeface="Corbel"/>
                <a:ea typeface="Corbel"/>
                <a:cs typeface="Corbel"/>
                <a:sym typeface="Corbel"/>
              </a:rPr>
              <a:t>Kimberly Bazylewicz,</a:t>
            </a:r>
            <a:r>
              <a:rPr b="1" i="0" lang="en-US" sz="2000" u="none" cap="none" strike="noStrike">
                <a:solidFill>
                  <a:schemeClr val="lt1"/>
                </a:solidFill>
                <a:latin typeface="Corbel"/>
                <a:ea typeface="Corbel"/>
                <a:cs typeface="Corbel"/>
                <a:sym typeface="Corbel"/>
              </a:rPr>
              <a:t> Director of Research Compliance and Regulatory Programs,</a:t>
            </a:r>
            <a:r>
              <a:rPr b="1" lang="en-US" sz="2000">
                <a:solidFill>
                  <a:schemeClr val="lt1"/>
                </a:solidFill>
                <a:latin typeface="Corbel"/>
                <a:ea typeface="Corbel"/>
                <a:cs typeface="Corbel"/>
                <a:sym typeface="Corbel"/>
              </a:rPr>
              <a:t> </a:t>
            </a:r>
            <a:r>
              <a:rPr b="1" i="0" lang="en-US" sz="2000" u="none" cap="none" strike="noStrike">
                <a:solidFill>
                  <a:schemeClr val="lt1"/>
                </a:solidFill>
                <a:latin typeface="Corbel"/>
                <a:ea typeface="Corbel"/>
                <a:cs typeface="Corbel"/>
                <a:sym typeface="Corbel"/>
              </a:rPr>
              <a:t>Office of Research Compliance</a:t>
            </a:r>
            <a:endParaRPr b="0" i="0" sz="14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chemeClr val="lt1"/>
              </a:buClr>
              <a:buSzPts val="2000"/>
              <a:buFont typeface="Arial"/>
              <a:buChar char="•"/>
            </a:pPr>
            <a:r>
              <a:rPr b="1" i="0" lang="en-US" sz="2000" u="none" cap="none" strike="noStrike">
                <a:solidFill>
                  <a:schemeClr val="lt1"/>
                </a:solidFill>
                <a:latin typeface="Corbel"/>
                <a:ea typeface="Corbel"/>
                <a:cs typeface="Corbel"/>
                <a:sym typeface="Corbel"/>
              </a:rPr>
              <a:t>Ted Russo, Director, Office of Sponsored Programs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15e2406df3f_0_38"/>
          <p:cNvSpPr txBox="1"/>
          <p:nvPr>
            <p:ph idx="4294967295" type="title"/>
          </p:nvPr>
        </p:nvSpPr>
        <p:spPr>
          <a:xfrm>
            <a:off x="1879600" y="479426"/>
            <a:ext cx="5778600" cy="532200"/>
          </a:xfrm>
          <a:prstGeom prst="rect">
            <a:avLst/>
          </a:prstGeom>
          <a:noFill/>
          <a:ln>
            <a:noFill/>
          </a:ln>
        </p:spPr>
        <p:txBody>
          <a:bodyPr anchorCtr="0" anchor="t" bIns="34275" lIns="68550" spcFirstLastPara="1" rIns="68550" wrap="square" tIns="34275">
            <a:normAutofit/>
          </a:bodyPr>
          <a:lstStyle/>
          <a:p>
            <a:pPr indent="0" lvl="0" marL="0" marR="0" rtl="0" algn="ctr">
              <a:lnSpc>
                <a:spcPct val="90000"/>
              </a:lnSpc>
              <a:spcBef>
                <a:spcPts val="0"/>
              </a:spcBef>
              <a:spcAft>
                <a:spcPts val="0"/>
              </a:spcAft>
              <a:buClr>
                <a:schemeClr val="dk1"/>
              </a:buClr>
              <a:buSzPts val="3600"/>
              <a:buFont typeface="Corbel"/>
              <a:buNone/>
            </a:pPr>
            <a:r>
              <a:rPr b="0" i="0" lang="en-US" sz="2700" u="none" cap="none" strike="noStrike">
                <a:solidFill>
                  <a:schemeClr val="lt1"/>
                </a:solidFill>
                <a:latin typeface="Corbel"/>
                <a:ea typeface="Corbel"/>
                <a:cs typeface="Corbel"/>
                <a:sym typeface="Corbel"/>
              </a:rPr>
              <a:t>IRB BOARD</a:t>
            </a:r>
            <a:endParaRPr b="0" i="0" sz="4400" u="none" cap="none" strike="noStrike">
              <a:solidFill>
                <a:schemeClr val="lt1"/>
              </a:solidFill>
              <a:latin typeface="Corbel"/>
              <a:ea typeface="Corbel"/>
              <a:cs typeface="Corbel"/>
              <a:sym typeface="Corbel"/>
            </a:endParaRPr>
          </a:p>
        </p:txBody>
      </p:sp>
      <p:sp>
        <p:nvSpPr>
          <p:cNvPr id="214" name="Google Shape;214;g15e2406df3f_0_38"/>
          <p:cNvSpPr txBox="1"/>
          <p:nvPr>
            <p:ph idx="4294967295" type="body"/>
          </p:nvPr>
        </p:nvSpPr>
        <p:spPr>
          <a:xfrm>
            <a:off x="631077" y="789112"/>
            <a:ext cx="2816700" cy="1095000"/>
          </a:xfrm>
          <a:prstGeom prst="rect">
            <a:avLst/>
          </a:prstGeom>
          <a:noFill/>
          <a:ln>
            <a:noFill/>
          </a:ln>
        </p:spPr>
        <p:txBody>
          <a:bodyPr anchorCtr="0" anchor="t" bIns="34275" lIns="68550" spcFirstLastPara="1" rIns="68550" wrap="square" tIns="34275">
            <a:normAutofit fontScale="25000"/>
          </a:bodyPr>
          <a:lstStyle/>
          <a:p>
            <a:pPr indent="-175103" lvl="0" marL="212598" marR="0" rtl="0" algn="l">
              <a:lnSpc>
                <a:spcPct val="112000"/>
              </a:lnSpc>
              <a:spcBef>
                <a:spcPts val="0"/>
              </a:spcBef>
              <a:spcAft>
                <a:spcPts val="0"/>
              </a:spcAft>
              <a:buClr>
                <a:srgbClr val="262626"/>
              </a:buClr>
              <a:buSzPct val="95952"/>
              <a:buFont typeface="Arial"/>
              <a:buChar char="•"/>
            </a:pPr>
            <a:r>
              <a:rPr b="0" i="0" lang="en-US" sz="5875" u="none" cap="none" strike="noStrike">
                <a:solidFill>
                  <a:srgbClr val="EDEDED"/>
                </a:solidFill>
                <a:latin typeface="Corbel"/>
                <a:ea typeface="Corbel"/>
                <a:cs typeface="Corbel"/>
                <a:sym typeface="Corbel"/>
              </a:rPr>
              <a:t>10 Faculty /Staff and </a:t>
            </a:r>
            <a:endParaRPr b="0" i="0" sz="5875" u="none" cap="none" strike="noStrike">
              <a:solidFill>
                <a:srgbClr val="EDEDED"/>
              </a:solidFill>
              <a:latin typeface="Corbel"/>
              <a:ea typeface="Corbel"/>
              <a:cs typeface="Corbel"/>
              <a:sym typeface="Corbel"/>
            </a:endParaRPr>
          </a:p>
          <a:p>
            <a:pPr indent="0" lvl="0" marL="0" marR="0" rtl="0" algn="l">
              <a:lnSpc>
                <a:spcPct val="112000"/>
              </a:lnSpc>
              <a:spcBef>
                <a:spcPts val="675"/>
              </a:spcBef>
              <a:spcAft>
                <a:spcPts val="0"/>
              </a:spcAft>
              <a:buClr>
                <a:srgbClr val="262626"/>
              </a:buClr>
              <a:buSzPct val="36796"/>
              <a:buFont typeface="Arial"/>
              <a:buNone/>
            </a:pPr>
            <a:r>
              <a:rPr b="0" i="0" lang="en-US" sz="5875" u="none" cap="none" strike="noStrike">
                <a:solidFill>
                  <a:srgbClr val="EDEDED"/>
                </a:solidFill>
                <a:latin typeface="Corbel"/>
                <a:ea typeface="Corbel"/>
                <a:cs typeface="Corbel"/>
                <a:sym typeface="Corbel"/>
              </a:rPr>
              <a:t>         1 </a:t>
            </a:r>
            <a:r>
              <a:rPr lang="en-US" sz="5875"/>
              <a:t>Co</a:t>
            </a:r>
            <a:r>
              <a:rPr b="0" i="0" lang="en-US" sz="5875" u="none" cap="none" strike="noStrike">
                <a:solidFill>
                  <a:srgbClr val="EDEDED"/>
                </a:solidFill>
                <a:latin typeface="Corbel"/>
                <a:ea typeface="Corbel"/>
                <a:cs typeface="Corbel"/>
                <a:sym typeface="Corbel"/>
              </a:rPr>
              <a:t>mmunity member</a:t>
            </a:r>
            <a:endParaRPr b="0" i="0" sz="5875" u="none" cap="none" strike="noStrike">
              <a:solidFill>
                <a:srgbClr val="EDEDED"/>
              </a:solidFill>
              <a:latin typeface="Corbel"/>
              <a:ea typeface="Corbel"/>
              <a:cs typeface="Corbel"/>
              <a:sym typeface="Corbel"/>
            </a:endParaRPr>
          </a:p>
          <a:p>
            <a:pPr indent="-117348" lvl="0" marL="212598" marR="0" rtl="0" algn="l">
              <a:lnSpc>
                <a:spcPct val="112000"/>
              </a:lnSpc>
              <a:spcBef>
                <a:spcPts val="675"/>
              </a:spcBef>
              <a:spcAft>
                <a:spcPts val="0"/>
              </a:spcAft>
              <a:buClr>
                <a:srgbClr val="262626"/>
              </a:buClr>
              <a:buSzPct val="90089"/>
              <a:buFont typeface="Arial"/>
              <a:buNone/>
            </a:pPr>
            <a:r>
              <a:t/>
            </a:r>
            <a:endParaRPr b="0" i="0" sz="2400" u="none" cap="none" strike="noStrike">
              <a:solidFill>
                <a:srgbClr val="EDEDED"/>
              </a:solidFill>
              <a:latin typeface="Corbel"/>
              <a:ea typeface="Corbel"/>
              <a:cs typeface="Corbel"/>
              <a:sym typeface="Corbel"/>
            </a:endParaRPr>
          </a:p>
          <a:p>
            <a:pPr indent="-117348" lvl="0" marL="212598" marR="0" rtl="0" algn="l">
              <a:lnSpc>
                <a:spcPct val="112000"/>
              </a:lnSpc>
              <a:spcBef>
                <a:spcPts val="675"/>
              </a:spcBef>
              <a:spcAft>
                <a:spcPts val="0"/>
              </a:spcAft>
              <a:buClr>
                <a:srgbClr val="262626"/>
              </a:buClr>
              <a:buSzPct val="90089"/>
              <a:buFont typeface="Arial"/>
              <a:buNone/>
            </a:pPr>
            <a:r>
              <a:t/>
            </a:r>
            <a:endParaRPr b="0" i="0" sz="2400" u="none" cap="none" strike="noStrike">
              <a:solidFill>
                <a:srgbClr val="EDEDED"/>
              </a:solidFill>
              <a:latin typeface="Corbel"/>
              <a:ea typeface="Corbel"/>
              <a:cs typeface="Corbel"/>
              <a:sym typeface="Corbel"/>
            </a:endParaRPr>
          </a:p>
        </p:txBody>
      </p:sp>
      <p:sp>
        <p:nvSpPr>
          <p:cNvPr id="215" name="Google Shape;215;g15e2406df3f_0_38"/>
          <p:cNvSpPr txBox="1"/>
          <p:nvPr/>
        </p:nvSpPr>
        <p:spPr>
          <a:xfrm>
            <a:off x="8837612" y="5062537"/>
            <a:ext cx="306300" cy="274500"/>
          </a:xfrm>
          <a:prstGeom prst="rect">
            <a:avLst/>
          </a:prstGeom>
          <a:noFill/>
          <a:ln>
            <a:noFill/>
          </a:ln>
        </p:spPr>
        <p:txBody>
          <a:bodyPr anchorCtr="0" anchor="ctr" bIns="34275" lIns="68550" spcFirstLastPara="1" rIns="68550" wrap="square" tIns="34275">
            <a:noAutofit/>
          </a:bodyPr>
          <a:lstStyle/>
          <a:p>
            <a:pPr indent="0" lvl="0" marL="0" marR="0" rtl="0" algn="r">
              <a:lnSpc>
                <a:spcPct val="100000"/>
              </a:lnSpc>
              <a:spcBef>
                <a:spcPts val="0"/>
              </a:spcBef>
              <a:spcAft>
                <a:spcPts val="0"/>
              </a:spcAft>
              <a:buClr>
                <a:schemeClr val="lt1"/>
              </a:buClr>
              <a:buSzPts val="900"/>
              <a:buFont typeface="Times New Roman"/>
              <a:buNone/>
            </a:pPr>
            <a:fld id="{00000000-1234-1234-1234-123412341234}" type="slidenum">
              <a:rPr b="1" i="0" lang="en-US" sz="900" u="none" cap="none" strike="noStrike">
                <a:solidFill>
                  <a:schemeClr val="lt1"/>
                </a:solidFill>
                <a:latin typeface="Times New Roman"/>
                <a:ea typeface="Times New Roman"/>
                <a:cs typeface="Times New Roman"/>
                <a:sym typeface="Times New Roman"/>
              </a:rPr>
              <a:t>‹#›</a:t>
            </a:fld>
            <a:endParaRPr b="0" i="0" sz="1400" u="none" cap="none" strike="noStrike">
              <a:solidFill>
                <a:srgbClr val="000000"/>
              </a:solidFill>
              <a:latin typeface="Arial"/>
              <a:ea typeface="Arial"/>
              <a:cs typeface="Arial"/>
              <a:sym typeface="Arial"/>
            </a:endParaRPr>
          </a:p>
        </p:txBody>
      </p:sp>
      <p:pic>
        <p:nvPicPr>
          <p:cNvPr id="216" name="Google Shape;216;g15e2406df3f_0_38"/>
          <p:cNvPicPr preferRelativeResize="0"/>
          <p:nvPr/>
        </p:nvPicPr>
        <p:blipFill rotWithShape="1">
          <a:blip r:embed="rId3">
            <a:alphaModFix/>
          </a:blip>
          <a:srcRect b="0" l="0" r="0" t="0"/>
          <a:stretch/>
        </p:blipFill>
        <p:spPr>
          <a:xfrm>
            <a:off x="330550" y="2247846"/>
            <a:ext cx="1505750" cy="2006968"/>
          </a:xfrm>
          <a:prstGeom prst="rect">
            <a:avLst/>
          </a:prstGeom>
          <a:noFill/>
          <a:ln>
            <a:noFill/>
          </a:ln>
        </p:spPr>
      </p:pic>
      <p:pic>
        <p:nvPicPr>
          <p:cNvPr id="217" name="Google Shape;217;g15e2406df3f_0_38"/>
          <p:cNvPicPr preferRelativeResize="0"/>
          <p:nvPr/>
        </p:nvPicPr>
        <p:blipFill rotWithShape="1">
          <a:blip r:embed="rId4">
            <a:alphaModFix/>
          </a:blip>
          <a:srcRect b="0" l="0" r="0" t="0"/>
          <a:stretch/>
        </p:blipFill>
        <p:spPr>
          <a:xfrm>
            <a:off x="2040456" y="4053300"/>
            <a:ext cx="1669244" cy="1877900"/>
          </a:xfrm>
          <a:prstGeom prst="rect">
            <a:avLst/>
          </a:prstGeom>
          <a:noFill/>
          <a:ln>
            <a:noFill/>
          </a:ln>
        </p:spPr>
      </p:pic>
      <p:pic>
        <p:nvPicPr>
          <p:cNvPr id="218" name="Google Shape;218;g15e2406df3f_0_38"/>
          <p:cNvPicPr preferRelativeResize="0"/>
          <p:nvPr/>
        </p:nvPicPr>
        <p:blipFill rotWithShape="1">
          <a:blip r:embed="rId5">
            <a:alphaModFix/>
          </a:blip>
          <a:srcRect b="0" l="0" r="0" t="0"/>
          <a:stretch/>
        </p:blipFill>
        <p:spPr>
          <a:xfrm>
            <a:off x="3827388" y="4362057"/>
            <a:ext cx="1669250" cy="2220480"/>
          </a:xfrm>
          <a:prstGeom prst="rect">
            <a:avLst/>
          </a:prstGeom>
          <a:noFill/>
          <a:ln>
            <a:noFill/>
          </a:ln>
        </p:spPr>
      </p:pic>
      <p:pic>
        <p:nvPicPr>
          <p:cNvPr descr="Dana Heller Levitt profile photo" id="219" name="Google Shape;219;g15e2406df3f_0_38"/>
          <p:cNvPicPr preferRelativeResize="0"/>
          <p:nvPr/>
        </p:nvPicPr>
        <p:blipFill rotWithShape="1">
          <a:blip r:embed="rId6">
            <a:alphaModFix/>
          </a:blip>
          <a:srcRect b="0" l="0" r="0" t="0"/>
          <a:stretch/>
        </p:blipFill>
        <p:spPr>
          <a:xfrm>
            <a:off x="5011725" y="1011625"/>
            <a:ext cx="1505750" cy="1505750"/>
          </a:xfrm>
          <a:prstGeom prst="rect">
            <a:avLst/>
          </a:prstGeom>
          <a:noFill/>
          <a:ln>
            <a:noFill/>
          </a:ln>
        </p:spPr>
      </p:pic>
      <p:pic>
        <p:nvPicPr>
          <p:cNvPr id="220" name="Google Shape;220;g15e2406df3f_0_38"/>
          <p:cNvPicPr preferRelativeResize="0"/>
          <p:nvPr/>
        </p:nvPicPr>
        <p:blipFill rotWithShape="1">
          <a:blip r:embed="rId7">
            <a:alphaModFix/>
          </a:blip>
          <a:srcRect b="0" l="0" r="0" t="0"/>
          <a:stretch/>
        </p:blipFill>
        <p:spPr>
          <a:xfrm>
            <a:off x="5614346" y="2735846"/>
            <a:ext cx="1505750" cy="1877910"/>
          </a:xfrm>
          <a:prstGeom prst="rect">
            <a:avLst/>
          </a:prstGeom>
          <a:noFill/>
          <a:ln>
            <a:noFill/>
          </a:ln>
        </p:spPr>
      </p:pic>
      <p:pic>
        <p:nvPicPr>
          <p:cNvPr descr="Image result for msu miriam linver" id="221" name="Google Shape;221;g15e2406df3f_0_38"/>
          <p:cNvPicPr preferRelativeResize="0"/>
          <p:nvPr/>
        </p:nvPicPr>
        <p:blipFill rotWithShape="1">
          <a:blip r:embed="rId8">
            <a:alphaModFix/>
          </a:blip>
          <a:srcRect b="0" l="0" r="0" t="0"/>
          <a:stretch/>
        </p:blipFill>
        <p:spPr>
          <a:xfrm>
            <a:off x="7229091" y="409325"/>
            <a:ext cx="1337134" cy="2002650"/>
          </a:xfrm>
          <a:prstGeom prst="rect">
            <a:avLst/>
          </a:prstGeom>
          <a:noFill/>
          <a:ln>
            <a:noFill/>
          </a:ln>
        </p:spPr>
      </p:pic>
      <p:pic>
        <p:nvPicPr>
          <p:cNvPr id="222" name="Google Shape;222;g15e2406df3f_0_38"/>
          <p:cNvPicPr preferRelativeResize="0"/>
          <p:nvPr/>
        </p:nvPicPr>
        <p:blipFill>
          <a:blip r:embed="rId9">
            <a:alphaModFix/>
          </a:blip>
          <a:stretch>
            <a:fillRect/>
          </a:stretch>
        </p:blipFill>
        <p:spPr>
          <a:xfrm>
            <a:off x="421050" y="4618575"/>
            <a:ext cx="1505750" cy="2116660"/>
          </a:xfrm>
          <a:prstGeom prst="rect">
            <a:avLst/>
          </a:prstGeom>
          <a:noFill/>
          <a:ln>
            <a:noFill/>
          </a:ln>
        </p:spPr>
      </p:pic>
      <p:pic>
        <p:nvPicPr>
          <p:cNvPr id="223" name="Google Shape;223;g15e2406df3f_0_38"/>
          <p:cNvPicPr preferRelativeResize="0"/>
          <p:nvPr/>
        </p:nvPicPr>
        <p:blipFill>
          <a:blip r:embed="rId10">
            <a:alphaModFix/>
          </a:blip>
          <a:stretch>
            <a:fillRect/>
          </a:stretch>
        </p:blipFill>
        <p:spPr>
          <a:xfrm>
            <a:off x="1891424" y="1884105"/>
            <a:ext cx="1763125" cy="1720808"/>
          </a:xfrm>
          <a:prstGeom prst="rect">
            <a:avLst/>
          </a:prstGeom>
          <a:noFill/>
          <a:ln>
            <a:noFill/>
          </a:ln>
        </p:spPr>
      </p:pic>
      <p:pic>
        <p:nvPicPr>
          <p:cNvPr id="224" name="Google Shape;224;g15e2406df3f_0_38"/>
          <p:cNvPicPr preferRelativeResize="0"/>
          <p:nvPr/>
        </p:nvPicPr>
        <p:blipFill>
          <a:blip r:embed="rId11">
            <a:alphaModFix/>
          </a:blip>
          <a:stretch>
            <a:fillRect/>
          </a:stretch>
        </p:blipFill>
        <p:spPr>
          <a:xfrm>
            <a:off x="7447999" y="2427681"/>
            <a:ext cx="1505751" cy="2002644"/>
          </a:xfrm>
          <a:prstGeom prst="rect">
            <a:avLst/>
          </a:prstGeom>
          <a:noFill/>
          <a:ln>
            <a:noFill/>
          </a:ln>
        </p:spPr>
      </p:pic>
      <p:pic>
        <p:nvPicPr>
          <p:cNvPr id="225" name="Google Shape;225;g15e2406df3f_0_38"/>
          <p:cNvPicPr preferRelativeResize="0"/>
          <p:nvPr/>
        </p:nvPicPr>
        <p:blipFill rotWithShape="1">
          <a:blip r:embed="rId12">
            <a:alphaModFix/>
          </a:blip>
          <a:srcRect b="0" l="0" r="0" t="0"/>
          <a:stretch/>
        </p:blipFill>
        <p:spPr>
          <a:xfrm>
            <a:off x="3709675" y="2677174"/>
            <a:ext cx="1763126" cy="1785753"/>
          </a:xfrm>
          <a:prstGeom prst="rect">
            <a:avLst/>
          </a:prstGeom>
          <a:noFill/>
          <a:ln>
            <a:noFill/>
          </a:ln>
        </p:spPr>
      </p:pic>
      <p:pic>
        <p:nvPicPr>
          <p:cNvPr id="226" name="Google Shape;226;g15e2406df3f_0_38"/>
          <p:cNvPicPr preferRelativeResize="0"/>
          <p:nvPr/>
        </p:nvPicPr>
        <p:blipFill>
          <a:blip r:embed="rId13">
            <a:alphaModFix/>
          </a:blip>
          <a:stretch>
            <a:fillRect/>
          </a:stretch>
        </p:blipFill>
        <p:spPr>
          <a:xfrm>
            <a:off x="5667875" y="4832225"/>
            <a:ext cx="2998493" cy="16341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3"/>
          <p:cNvSpPr txBox="1"/>
          <p:nvPr>
            <p:ph idx="4294967295" type="title"/>
          </p:nvPr>
        </p:nvSpPr>
        <p:spPr>
          <a:xfrm>
            <a:off x="466325" y="173725"/>
            <a:ext cx="8337300" cy="567300"/>
          </a:xfrm>
          <a:prstGeom prst="rect">
            <a:avLst/>
          </a:prstGeom>
          <a:noFill/>
          <a:ln>
            <a:noFill/>
          </a:ln>
        </p:spPr>
        <p:txBody>
          <a:bodyPr anchorCtr="0" anchor="t" bIns="34275" lIns="68550" spcFirstLastPara="1" rIns="68550" wrap="square" tIns="34275">
            <a:noAutofit/>
          </a:bodyPr>
          <a:lstStyle/>
          <a:p>
            <a:pPr indent="0" lvl="0" marL="0" marR="0" rtl="0" algn="r">
              <a:lnSpc>
                <a:spcPct val="90000"/>
              </a:lnSpc>
              <a:spcBef>
                <a:spcPts val="0"/>
              </a:spcBef>
              <a:spcAft>
                <a:spcPts val="0"/>
              </a:spcAft>
              <a:buClr>
                <a:srgbClr val="262626"/>
              </a:buClr>
              <a:buSzPts val="4500"/>
              <a:buFont typeface="Corbel"/>
              <a:buNone/>
            </a:pPr>
            <a:r>
              <a:rPr b="0" i="0" lang="en-US" sz="4000" u="none" cap="none" strike="noStrike">
                <a:solidFill>
                  <a:srgbClr val="FFFF00"/>
                </a:solidFill>
                <a:latin typeface="Corbel"/>
                <a:ea typeface="Corbel"/>
                <a:cs typeface="Corbel"/>
                <a:sym typeface="Corbel"/>
              </a:rPr>
              <a:t>Definition of Human Subjects Research</a:t>
            </a:r>
            <a:endParaRPr b="0" i="0" sz="4000" u="none" cap="none" strike="noStrike">
              <a:solidFill>
                <a:srgbClr val="FFFF00"/>
              </a:solidFill>
              <a:latin typeface="Corbel"/>
              <a:ea typeface="Corbel"/>
              <a:cs typeface="Corbel"/>
              <a:sym typeface="Corbel"/>
            </a:endParaRPr>
          </a:p>
        </p:txBody>
      </p:sp>
      <p:sp>
        <p:nvSpPr>
          <p:cNvPr id="232" name="Google Shape;232;p13"/>
          <p:cNvSpPr txBox="1"/>
          <p:nvPr>
            <p:ph idx="4294967295" type="body"/>
          </p:nvPr>
        </p:nvSpPr>
        <p:spPr>
          <a:xfrm>
            <a:off x="157800" y="898650"/>
            <a:ext cx="8828400" cy="5781600"/>
          </a:xfrm>
          <a:prstGeom prst="rect">
            <a:avLst/>
          </a:prstGeom>
          <a:noFill/>
          <a:ln>
            <a:noFill/>
          </a:ln>
        </p:spPr>
        <p:txBody>
          <a:bodyPr anchorCtr="0" anchor="t" bIns="34275" lIns="68550" spcFirstLastPara="1" rIns="68550" wrap="square" tIns="34275">
            <a:noAutofit/>
          </a:bodyPr>
          <a:lstStyle/>
          <a:p>
            <a:pPr indent="0" lvl="0" marL="0" marR="0" rtl="0" algn="l">
              <a:lnSpc>
                <a:spcPct val="112000"/>
              </a:lnSpc>
              <a:spcBef>
                <a:spcPts val="0"/>
              </a:spcBef>
              <a:spcAft>
                <a:spcPts val="0"/>
              </a:spcAft>
              <a:buClr>
                <a:srgbClr val="262626"/>
              </a:buClr>
              <a:buSzPts val="3000"/>
              <a:buFont typeface="Arial"/>
              <a:buNone/>
            </a:pPr>
            <a:r>
              <a:rPr b="1" i="0" lang="en-US" sz="3200" u="sng" cap="none" strike="noStrike">
                <a:solidFill>
                  <a:srgbClr val="FFFF00"/>
                </a:solidFill>
                <a:latin typeface="Corbel"/>
                <a:ea typeface="Corbel"/>
                <a:cs typeface="Corbel"/>
                <a:sym typeface="Corbel"/>
              </a:rPr>
              <a:t>Human subject</a:t>
            </a:r>
            <a:r>
              <a:rPr b="1" i="0" lang="en-US" sz="3200" u="none" cap="none" strike="noStrike">
                <a:solidFill>
                  <a:srgbClr val="EDEDED"/>
                </a:solidFill>
                <a:latin typeface="Corbel"/>
                <a:ea typeface="Corbel"/>
                <a:cs typeface="Corbel"/>
                <a:sym typeface="Corbel"/>
              </a:rPr>
              <a:t> </a:t>
            </a:r>
            <a:r>
              <a:rPr b="0" i="0" lang="en-US" sz="3200" u="none" cap="none" strike="noStrike">
                <a:solidFill>
                  <a:srgbClr val="EDEDED"/>
                </a:solidFill>
                <a:latin typeface="Corbel"/>
                <a:ea typeface="Corbel"/>
                <a:cs typeface="Corbel"/>
                <a:sym typeface="Corbel"/>
              </a:rPr>
              <a:t>means a living individual about whom an investigator conducting research obtains: </a:t>
            </a:r>
            <a:endParaRPr b="0" i="0" sz="3200" u="none" cap="none" strike="noStrike">
              <a:solidFill>
                <a:srgbClr val="EDEDED"/>
              </a:solidFill>
              <a:latin typeface="Corbel"/>
              <a:ea typeface="Corbel"/>
              <a:cs typeface="Corbel"/>
              <a:sym typeface="Corbel"/>
            </a:endParaRPr>
          </a:p>
          <a:p>
            <a:pPr indent="0" lvl="0" marL="0" marR="0" rtl="0" algn="l">
              <a:lnSpc>
                <a:spcPct val="112000"/>
              </a:lnSpc>
              <a:spcBef>
                <a:spcPts val="675"/>
              </a:spcBef>
              <a:spcAft>
                <a:spcPts val="0"/>
              </a:spcAft>
              <a:buClr>
                <a:srgbClr val="262626"/>
              </a:buClr>
              <a:buSzPts val="3000"/>
              <a:buFont typeface="Arial"/>
              <a:buNone/>
            </a:pPr>
            <a:r>
              <a:rPr lang="en-US" sz="3200"/>
              <a:t>     </a:t>
            </a:r>
            <a:r>
              <a:rPr b="0" i="0" lang="en-US" sz="3200" u="none" cap="none" strike="noStrike">
                <a:solidFill>
                  <a:srgbClr val="EDEDED"/>
                </a:solidFill>
                <a:latin typeface="Corbel"/>
                <a:ea typeface="Corbel"/>
                <a:cs typeface="Corbel"/>
                <a:sym typeface="Corbel"/>
              </a:rPr>
              <a:t>1) data through intervention or interaction with the individual or </a:t>
            </a:r>
            <a:endParaRPr b="0" i="0" sz="3200" u="none" cap="none" strike="noStrike">
              <a:solidFill>
                <a:srgbClr val="EDEDED"/>
              </a:solidFill>
              <a:latin typeface="Corbel"/>
              <a:ea typeface="Corbel"/>
              <a:cs typeface="Corbel"/>
              <a:sym typeface="Corbel"/>
            </a:endParaRPr>
          </a:p>
          <a:p>
            <a:pPr indent="0" lvl="0" marL="0" marR="0" rtl="0" algn="l">
              <a:lnSpc>
                <a:spcPct val="112000"/>
              </a:lnSpc>
              <a:spcBef>
                <a:spcPts val="675"/>
              </a:spcBef>
              <a:spcAft>
                <a:spcPts val="0"/>
              </a:spcAft>
              <a:buClr>
                <a:srgbClr val="262626"/>
              </a:buClr>
              <a:buSzPts val="3000"/>
              <a:buFont typeface="Arial"/>
              <a:buNone/>
            </a:pPr>
            <a:r>
              <a:rPr lang="en-US" sz="3200"/>
              <a:t>     </a:t>
            </a:r>
            <a:r>
              <a:rPr b="0" i="0" lang="en-US" sz="3200" u="none" cap="none" strike="noStrike">
                <a:solidFill>
                  <a:srgbClr val="EDEDED"/>
                </a:solidFill>
                <a:latin typeface="Corbel"/>
                <a:ea typeface="Corbel"/>
                <a:cs typeface="Corbel"/>
                <a:sym typeface="Corbel"/>
              </a:rPr>
              <a:t>2) identifiable private information</a:t>
            </a:r>
            <a:endParaRPr b="0" i="0" sz="3200" u="none" cap="none" strike="noStrike">
              <a:solidFill>
                <a:srgbClr val="EDEDED"/>
              </a:solidFill>
              <a:latin typeface="Corbel"/>
              <a:ea typeface="Corbel"/>
              <a:cs typeface="Corbel"/>
              <a:sym typeface="Corbel"/>
            </a:endParaRPr>
          </a:p>
          <a:p>
            <a:pPr indent="0" lvl="0" marL="0" marR="0" rtl="0" algn="l">
              <a:lnSpc>
                <a:spcPct val="112000"/>
              </a:lnSpc>
              <a:spcBef>
                <a:spcPts val="675"/>
              </a:spcBef>
              <a:spcAft>
                <a:spcPts val="0"/>
              </a:spcAft>
              <a:buClr>
                <a:srgbClr val="262626"/>
              </a:buClr>
              <a:buSzPts val="3000"/>
              <a:buFont typeface="Arial"/>
              <a:buNone/>
            </a:pPr>
            <a:r>
              <a:t/>
            </a:r>
            <a:endParaRPr b="0" i="0" sz="3200" u="none" cap="none" strike="noStrike">
              <a:solidFill>
                <a:srgbClr val="EDEDED"/>
              </a:solidFill>
              <a:latin typeface="Corbel"/>
              <a:ea typeface="Corbel"/>
              <a:cs typeface="Corbel"/>
              <a:sym typeface="Corbel"/>
            </a:endParaRPr>
          </a:p>
          <a:p>
            <a:pPr indent="0" lvl="0" marL="0" marR="0" rtl="0" algn="l">
              <a:lnSpc>
                <a:spcPct val="112000"/>
              </a:lnSpc>
              <a:spcBef>
                <a:spcPts val="675"/>
              </a:spcBef>
              <a:spcAft>
                <a:spcPts val="0"/>
              </a:spcAft>
              <a:buClr>
                <a:srgbClr val="262626"/>
              </a:buClr>
              <a:buSzPts val="3000"/>
              <a:buFont typeface="Arial"/>
              <a:buNone/>
            </a:pPr>
            <a:r>
              <a:rPr b="1" i="0" lang="en-US" sz="3200" u="sng" cap="none" strike="noStrike">
                <a:solidFill>
                  <a:srgbClr val="FFFF00"/>
                </a:solidFill>
                <a:latin typeface="Corbel"/>
                <a:ea typeface="Corbel"/>
                <a:cs typeface="Corbel"/>
                <a:sym typeface="Corbel"/>
              </a:rPr>
              <a:t>Research </a:t>
            </a:r>
            <a:r>
              <a:rPr b="0" i="0" lang="en-US" sz="3200" u="none" cap="none" strike="noStrike">
                <a:solidFill>
                  <a:srgbClr val="EDEDED"/>
                </a:solidFill>
                <a:latin typeface="Corbel"/>
                <a:ea typeface="Corbel"/>
                <a:cs typeface="Corbel"/>
                <a:sym typeface="Corbel"/>
              </a:rPr>
              <a:t>is defined as systematic investigation that is hypothesis driven with the intent to develop knowledge that can be generalized.</a:t>
            </a:r>
            <a:endParaRPr b="0" i="0" sz="3200" u="none" cap="none" strike="noStrike">
              <a:solidFill>
                <a:srgbClr val="EDEDED"/>
              </a:solidFill>
              <a:latin typeface="Corbel"/>
              <a:ea typeface="Corbel"/>
              <a:cs typeface="Corbel"/>
              <a:sym typeface="Corbe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5"/>
          <p:cNvSpPr txBox="1"/>
          <p:nvPr>
            <p:ph idx="4294967295" type="body"/>
          </p:nvPr>
        </p:nvSpPr>
        <p:spPr>
          <a:xfrm>
            <a:off x="196800" y="1791550"/>
            <a:ext cx="8750400" cy="3859800"/>
          </a:xfrm>
          <a:prstGeom prst="rect">
            <a:avLst/>
          </a:prstGeom>
          <a:noFill/>
          <a:ln>
            <a:noFill/>
          </a:ln>
        </p:spPr>
        <p:txBody>
          <a:bodyPr anchorCtr="0" anchor="t" bIns="34275" lIns="68550" spcFirstLastPara="1" rIns="68550" wrap="square" tIns="34275">
            <a:noAutofit/>
          </a:bodyPr>
          <a:lstStyle/>
          <a:p>
            <a:pPr indent="-225298" lvl="0" marL="212598" marR="0" rtl="0" algn="l">
              <a:lnSpc>
                <a:spcPct val="115000"/>
              </a:lnSpc>
              <a:spcBef>
                <a:spcPts val="0"/>
              </a:spcBef>
              <a:spcAft>
                <a:spcPts val="0"/>
              </a:spcAft>
              <a:buClr>
                <a:schemeClr val="lt1"/>
              </a:buClr>
              <a:buSzPts val="3200"/>
              <a:buChar char="•"/>
            </a:pPr>
            <a:r>
              <a:rPr i="0" lang="en-US" sz="3200" u="none" cap="none" strike="noStrike">
                <a:solidFill>
                  <a:srgbClr val="EDEDED"/>
                </a:solidFill>
                <a:latin typeface="Arial"/>
                <a:ea typeface="Arial"/>
                <a:cs typeface="Arial"/>
                <a:sym typeface="Arial"/>
              </a:rPr>
              <a:t>Submit a Research Determination Form (RDF) available in Cayuse IRB</a:t>
            </a:r>
            <a:endParaRPr i="0" sz="3200" u="none" cap="none" strike="noStrike">
              <a:solidFill>
                <a:srgbClr val="EDEDED"/>
              </a:solidFill>
              <a:latin typeface="Arial"/>
              <a:ea typeface="Arial"/>
              <a:cs typeface="Arial"/>
              <a:sym typeface="Arial"/>
            </a:endParaRPr>
          </a:p>
          <a:p>
            <a:pPr indent="-225298" lvl="0" marL="212598" marR="0" rtl="0" algn="l">
              <a:lnSpc>
                <a:spcPct val="115000"/>
              </a:lnSpc>
              <a:spcBef>
                <a:spcPts val="675"/>
              </a:spcBef>
              <a:spcAft>
                <a:spcPts val="0"/>
              </a:spcAft>
              <a:buClr>
                <a:schemeClr val="lt1"/>
              </a:buClr>
              <a:buSzPts val="3200"/>
              <a:buChar char="•"/>
            </a:pPr>
            <a:r>
              <a:rPr i="0" lang="en-US" sz="3200" u="none" cap="none" strike="noStrike">
                <a:solidFill>
                  <a:srgbClr val="EDEDED"/>
                </a:solidFill>
                <a:latin typeface="Arial"/>
                <a:ea typeface="Arial"/>
                <a:cs typeface="Arial"/>
                <a:sym typeface="Arial"/>
              </a:rPr>
              <a:t>Call or email the IRB for further clarification</a:t>
            </a:r>
            <a:endParaRPr i="0" sz="3200" u="none" cap="none" strike="noStrike">
              <a:solidFill>
                <a:srgbClr val="EDEDED"/>
              </a:solidFill>
              <a:latin typeface="Arial"/>
              <a:ea typeface="Arial"/>
              <a:cs typeface="Arial"/>
              <a:sym typeface="Arial"/>
            </a:endParaRPr>
          </a:p>
          <a:p>
            <a:pPr indent="-225298" lvl="0" marL="212598" marR="0" rtl="0" algn="l">
              <a:lnSpc>
                <a:spcPct val="115000"/>
              </a:lnSpc>
              <a:spcBef>
                <a:spcPts val="675"/>
              </a:spcBef>
              <a:spcAft>
                <a:spcPts val="0"/>
              </a:spcAft>
              <a:buClr>
                <a:schemeClr val="lt1"/>
              </a:buClr>
              <a:buSzPts val="3200"/>
              <a:buChar char="•"/>
            </a:pPr>
            <a:r>
              <a:rPr i="0" lang="en-US" sz="3200" u="none" cap="none" strike="noStrike">
                <a:solidFill>
                  <a:srgbClr val="EDEDED"/>
                </a:solidFill>
                <a:latin typeface="Arial"/>
                <a:ea typeface="Arial"/>
                <a:cs typeface="Arial"/>
                <a:sym typeface="Arial"/>
              </a:rPr>
              <a:t>IRB Chair or designated member will </a:t>
            </a:r>
            <a:r>
              <a:rPr lang="en-US" sz="3200">
                <a:latin typeface="Arial"/>
                <a:ea typeface="Arial"/>
                <a:cs typeface="Arial"/>
                <a:sym typeface="Arial"/>
              </a:rPr>
              <a:t>respond</a:t>
            </a:r>
            <a:r>
              <a:rPr i="0" lang="en-US" sz="3200" u="none" cap="none" strike="noStrike">
                <a:solidFill>
                  <a:srgbClr val="EDEDED"/>
                </a:solidFill>
                <a:latin typeface="Arial"/>
                <a:ea typeface="Arial"/>
                <a:cs typeface="Arial"/>
                <a:sym typeface="Arial"/>
              </a:rPr>
              <a:t> within</a:t>
            </a:r>
            <a:r>
              <a:rPr lang="en-US" sz="3200">
                <a:latin typeface="Arial"/>
                <a:ea typeface="Arial"/>
                <a:cs typeface="Arial"/>
                <a:sym typeface="Arial"/>
              </a:rPr>
              <a:t> 3-5</a:t>
            </a:r>
            <a:r>
              <a:rPr i="0" lang="en-US" sz="3200" u="none" cap="none" strike="noStrike">
                <a:solidFill>
                  <a:srgbClr val="EDEDED"/>
                </a:solidFill>
                <a:latin typeface="Arial"/>
                <a:ea typeface="Arial"/>
                <a:cs typeface="Arial"/>
                <a:sym typeface="Arial"/>
              </a:rPr>
              <a:t> business days to determine if you need to submit an IRB application.</a:t>
            </a:r>
            <a:endParaRPr i="0" sz="3200" u="none" cap="none" strike="noStrike">
              <a:solidFill>
                <a:srgbClr val="EDEDED"/>
              </a:solidFill>
              <a:latin typeface="Arial"/>
              <a:ea typeface="Arial"/>
              <a:cs typeface="Arial"/>
              <a:sym typeface="Arial"/>
            </a:endParaRPr>
          </a:p>
        </p:txBody>
      </p:sp>
      <p:sp>
        <p:nvSpPr>
          <p:cNvPr id="238" name="Google Shape;238;p15"/>
          <p:cNvSpPr txBox="1"/>
          <p:nvPr/>
        </p:nvSpPr>
        <p:spPr>
          <a:xfrm>
            <a:off x="274950" y="236025"/>
            <a:ext cx="8594100" cy="14238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chemeClr val="lt1"/>
              </a:buClr>
              <a:buSzPts val="3000"/>
              <a:buFont typeface="Century Schoolbook"/>
              <a:buNone/>
            </a:pPr>
            <a:r>
              <a:rPr lang="en-US" sz="4400" u="none" cap="none" strike="noStrike">
                <a:solidFill>
                  <a:srgbClr val="FFFF00"/>
                </a:solidFill>
                <a:latin typeface="Corbel"/>
                <a:ea typeface="Corbel"/>
                <a:cs typeface="Corbel"/>
                <a:sym typeface="Corbel"/>
              </a:rPr>
              <a:t>Not sure if what you’re doing is Human</a:t>
            </a:r>
            <a:r>
              <a:rPr lang="en-US" sz="4400">
                <a:solidFill>
                  <a:srgbClr val="FFFF00"/>
                </a:solidFill>
                <a:latin typeface="Corbel"/>
                <a:ea typeface="Corbel"/>
                <a:cs typeface="Corbel"/>
                <a:sym typeface="Corbel"/>
              </a:rPr>
              <a:t> </a:t>
            </a:r>
            <a:r>
              <a:rPr lang="en-US" sz="4400" u="none" cap="none" strike="noStrike">
                <a:solidFill>
                  <a:srgbClr val="FFFF00"/>
                </a:solidFill>
                <a:latin typeface="Corbel"/>
                <a:ea typeface="Corbel"/>
                <a:cs typeface="Corbel"/>
                <a:sym typeface="Corbel"/>
              </a:rPr>
              <a:t>Subjects Research?</a:t>
            </a:r>
            <a:endParaRPr sz="4400" u="none" cap="none" strike="noStrike">
              <a:solidFill>
                <a:srgbClr val="FFFF00"/>
              </a:solidFill>
              <a:latin typeface="Corbel"/>
              <a:ea typeface="Corbel"/>
              <a:cs typeface="Corbel"/>
              <a:sym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17"/>
          <p:cNvPicPr preferRelativeResize="0"/>
          <p:nvPr/>
        </p:nvPicPr>
        <p:blipFill>
          <a:blip r:embed="rId3">
            <a:alphaModFix/>
          </a:blip>
          <a:stretch>
            <a:fillRect/>
          </a:stretch>
        </p:blipFill>
        <p:spPr>
          <a:xfrm>
            <a:off x="152400" y="1036587"/>
            <a:ext cx="8839204" cy="4717407"/>
          </a:xfrm>
          <a:prstGeom prst="rect">
            <a:avLst/>
          </a:prstGeom>
          <a:noFill/>
          <a:ln>
            <a:noFill/>
          </a:ln>
        </p:spPr>
      </p:pic>
      <p:sp>
        <p:nvSpPr>
          <p:cNvPr id="244" name="Google Shape;244;p17"/>
          <p:cNvSpPr txBox="1"/>
          <p:nvPr/>
        </p:nvSpPr>
        <p:spPr>
          <a:xfrm>
            <a:off x="493950" y="5843650"/>
            <a:ext cx="8460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rgbClr val="FFFF00"/>
                </a:solidFill>
                <a:latin typeface="Corbel"/>
                <a:ea typeface="Corbel"/>
                <a:cs typeface="Corbel"/>
                <a:sym typeface="Corbel"/>
              </a:rPr>
              <a:t>https://www.montclair.edu/institutional-review-board/cayuse-irb/</a:t>
            </a:r>
            <a:endParaRPr sz="2400">
              <a:solidFill>
                <a:srgbClr val="FFFF00"/>
              </a:solidFill>
              <a:latin typeface="Corbel"/>
              <a:ea typeface="Corbel"/>
              <a:cs typeface="Corbel"/>
              <a:sym typeface="Corbel"/>
            </a:endParaRPr>
          </a:p>
        </p:txBody>
      </p:sp>
      <p:sp>
        <p:nvSpPr>
          <p:cNvPr id="245" name="Google Shape;245;p17"/>
          <p:cNvSpPr txBox="1"/>
          <p:nvPr>
            <p:ph idx="4294967295" type="title"/>
          </p:nvPr>
        </p:nvSpPr>
        <p:spPr>
          <a:xfrm>
            <a:off x="189600" y="105150"/>
            <a:ext cx="8764800" cy="690900"/>
          </a:xfrm>
          <a:prstGeom prst="rect">
            <a:avLst/>
          </a:prstGeom>
          <a:noFill/>
          <a:ln>
            <a:noFill/>
          </a:ln>
        </p:spPr>
        <p:txBody>
          <a:bodyPr anchorCtr="0" anchor="t" bIns="34275" lIns="68550" spcFirstLastPara="1" rIns="68550" wrap="square" tIns="34275">
            <a:noAutofit/>
          </a:bodyPr>
          <a:lstStyle/>
          <a:p>
            <a:pPr indent="0" lvl="0" marL="0" marR="0" rtl="0" algn="l">
              <a:lnSpc>
                <a:spcPct val="90000"/>
              </a:lnSpc>
              <a:spcBef>
                <a:spcPts val="0"/>
              </a:spcBef>
              <a:spcAft>
                <a:spcPts val="0"/>
              </a:spcAft>
              <a:buClr>
                <a:srgbClr val="262626"/>
              </a:buClr>
              <a:buSzPts val="4500"/>
              <a:buFont typeface="Corbel"/>
              <a:buNone/>
            </a:pPr>
            <a:r>
              <a:rPr lang="en-US" sz="3700">
                <a:solidFill>
                  <a:srgbClr val="FFFF00"/>
                </a:solidFill>
              </a:rPr>
              <a:t>Preparing and Submitting Your IRB Proposal</a:t>
            </a:r>
            <a:endParaRPr b="0" i="0" sz="3700" u="none" cap="none" strike="noStrike">
              <a:solidFill>
                <a:srgbClr val="FFFF00"/>
              </a:solidFill>
              <a:latin typeface="Corbel"/>
              <a:ea typeface="Corbel"/>
              <a:cs typeface="Corbel"/>
              <a:sym typeface="Corbe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18"/>
          <p:cNvPicPr preferRelativeResize="0"/>
          <p:nvPr/>
        </p:nvPicPr>
        <p:blipFill>
          <a:blip r:embed="rId3">
            <a:alphaModFix/>
          </a:blip>
          <a:stretch>
            <a:fillRect/>
          </a:stretch>
        </p:blipFill>
        <p:spPr>
          <a:xfrm>
            <a:off x="66675" y="202300"/>
            <a:ext cx="9010650" cy="6189349"/>
          </a:xfrm>
          <a:prstGeom prst="rect">
            <a:avLst/>
          </a:prstGeom>
          <a:noFill/>
          <a:ln>
            <a:noFill/>
          </a:ln>
        </p:spPr>
      </p:pic>
      <p:sp>
        <p:nvSpPr>
          <p:cNvPr id="251" name="Google Shape;251;p18"/>
          <p:cNvSpPr txBox="1"/>
          <p:nvPr/>
        </p:nvSpPr>
        <p:spPr>
          <a:xfrm>
            <a:off x="672275" y="6391650"/>
            <a:ext cx="80814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rgbClr val="FFFF00"/>
                </a:solidFill>
                <a:latin typeface="Corbel"/>
                <a:ea typeface="Corbel"/>
                <a:cs typeface="Corbel"/>
                <a:sym typeface="Corbel"/>
              </a:rPr>
              <a:t>https://www.montclair.edu/institutional-review-board/cayuse-irb/cayuse-irb-training/</a:t>
            </a:r>
            <a:endParaRPr sz="1700">
              <a:solidFill>
                <a:srgbClr val="FFFF00"/>
              </a:solidFill>
              <a:latin typeface="Corbel"/>
              <a:ea typeface="Corbel"/>
              <a:cs typeface="Corbel"/>
              <a:sym typeface="Corbel"/>
            </a:endParaRPr>
          </a:p>
        </p:txBody>
      </p:sp>
      <p:sp>
        <p:nvSpPr>
          <p:cNvPr id="252" name="Google Shape;252;p18"/>
          <p:cNvSpPr txBox="1"/>
          <p:nvPr>
            <p:ph idx="4294967295" type="title"/>
          </p:nvPr>
        </p:nvSpPr>
        <p:spPr>
          <a:xfrm>
            <a:off x="3781125" y="202300"/>
            <a:ext cx="5143800" cy="662100"/>
          </a:xfrm>
          <a:prstGeom prst="rect">
            <a:avLst/>
          </a:prstGeom>
          <a:solidFill>
            <a:srgbClr val="CC0000"/>
          </a:solidFill>
          <a:ln>
            <a:noFill/>
          </a:ln>
        </p:spPr>
        <p:txBody>
          <a:bodyPr anchorCtr="0" anchor="t" bIns="34275" lIns="68550" spcFirstLastPara="1" rIns="68550" wrap="square" tIns="34275">
            <a:normAutofit fontScale="90000"/>
          </a:bodyPr>
          <a:lstStyle/>
          <a:p>
            <a:pPr indent="0" lvl="0" marL="0" marR="0" rtl="0" algn="ctr">
              <a:lnSpc>
                <a:spcPct val="90000"/>
              </a:lnSpc>
              <a:spcBef>
                <a:spcPts val="0"/>
              </a:spcBef>
              <a:spcAft>
                <a:spcPts val="0"/>
              </a:spcAft>
              <a:buClr>
                <a:srgbClr val="262626"/>
              </a:buClr>
              <a:buSzPct val="113636"/>
              <a:buFont typeface="Corbel"/>
              <a:buNone/>
            </a:pPr>
            <a:r>
              <a:rPr lang="en-US"/>
              <a:t>Resources Available</a:t>
            </a:r>
            <a:endParaRPr b="0" i="0" sz="4400" u="none" cap="none" strike="noStrike">
              <a:solidFill>
                <a:srgbClr val="EDEDED"/>
              </a:solidFill>
              <a:latin typeface="Corbel"/>
              <a:ea typeface="Corbel"/>
              <a:cs typeface="Corbel"/>
              <a:sym typeface="Corbe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0"/>
          <p:cNvSpPr txBox="1"/>
          <p:nvPr>
            <p:ph idx="4294967295" type="title"/>
          </p:nvPr>
        </p:nvSpPr>
        <p:spPr>
          <a:xfrm>
            <a:off x="457138" y="167625"/>
            <a:ext cx="8244000" cy="1008900"/>
          </a:xfrm>
          <a:prstGeom prst="rect">
            <a:avLst/>
          </a:prstGeom>
          <a:noFill/>
          <a:ln>
            <a:noFill/>
          </a:ln>
        </p:spPr>
        <p:txBody>
          <a:bodyPr anchorCtr="0" anchor="t" bIns="34275" lIns="68550" spcFirstLastPara="1" rIns="68550" wrap="square" tIns="34275">
            <a:noAutofit/>
          </a:bodyPr>
          <a:lstStyle/>
          <a:p>
            <a:pPr indent="0" lvl="0" marL="0" marR="0" rtl="0" algn="ctr">
              <a:lnSpc>
                <a:spcPct val="90000"/>
              </a:lnSpc>
              <a:spcBef>
                <a:spcPts val="0"/>
              </a:spcBef>
              <a:spcAft>
                <a:spcPts val="0"/>
              </a:spcAft>
              <a:buClr>
                <a:srgbClr val="262626"/>
              </a:buClr>
              <a:buSzPts val="4500"/>
              <a:buFont typeface="Corbel"/>
              <a:buNone/>
            </a:pPr>
            <a:r>
              <a:rPr b="0" i="0" lang="en-US" u="none" cap="none" strike="noStrike">
                <a:solidFill>
                  <a:srgbClr val="FFFF00"/>
                </a:solidFill>
                <a:latin typeface="Corbel"/>
                <a:ea typeface="Corbel"/>
                <a:cs typeface="Corbel"/>
                <a:sym typeface="Corbel"/>
              </a:rPr>
              <a:t>Transferring H</a:t>
            </a:r>
            <a:r>
              <a:rPr lang="en-US">
                <a:solidFill>
                  <a:srgbClr val="FFFF00"/>
                </a:solidFill>
              </a:rPr>
              <a:t>uman Subjects </a:t>
            </a:r>
            <a:r>
              <a:rPr b="0" i="0" lang="en-US" u="none" cap="none" strike="noStrike">
                <a:solidFill>
                  <a:srgbClr val="FFFF00"/>
                </a:solidFill>
                <a:latin typeface="Corbel"/>
                <a:ea typeface="Corbel"/>
                <a:cs typeface="Corbel"/>
                <a:sym typeface="Corbel"/>
              </a:rPr>
              <a:t>Research Activity to MSU</a:t>
            </a:r>
            <a:endParaRPr b="0" i="0" u="none" cap="none" strike="noStrike">
              <a:solidFill>
                <a:srgbClr val="FFFF00"/>
              </a:solidFill>
              <a:latin typeface="Corbel"/>
              <a:ea typeface="Corbel"/>
              <a:cs typeface="Corbel"/>
              <a:sym typeface="Corbel"/>
            </a:endParaRPr>
          </a:p>
        </p:txBody>
      </p:sp>
      <p:sp>
        <p:nvSpPr>
          <p:cNvPr id="258" name="Google Shape;258;p20"/>
          <p:cNvSpPr txBox="1"/>
          <p:nvPr>
            <p:ph idx="4294967295" type="body"/>
          </p:nvPr>
        </p:nvSpPr>
        <p:spPr>
          <a:xfrm>
            <a:off x="350050" y="1572076"/>
            <a:ext cx="8443800" cy="4683000"/>
          </a:xfrm>
          <a:prstGeom prst="rect">
            <a:avLst/>
          </a:prstGeom>
          <a:noFill/>
          <a:ln>
            <a:noFill/>
          </a:ln>
        </p:spPr>
        <p:txBody>
          <a:bodyPr anchorCtr="0" anchor="t" bIns="34275" lIns="68550" spcFirstLastPara="1" rIns="68550" wrap="square" tIns="34275">
            <a:noAutofit/>
          </a:bodyPr>
          <a:lstStyle/>
          <a:p>
            <a:pPr indent="-199898" lvl="0" marL="212598" marR="0" rtl="0" algn="l">
              <a:lnSpc>
                <a:spcPct val="112000"/>
              </a:lnSpc>
              <a:spcBef>
                <a:spcPts val="0"/>
              </a:spcBef>
              <a:spcAft>
                <a:spcPts val="0"/>
              </a:spcAft>
              <a:buClr>
                <a:schemeClr val="lt1"/>
              </a:buClr>
              <a:buSzPts val="2800"/>
              <a:buFont typeface="Arial"/>
              <a:buChar char="•"/>
            </a:pPr>
            <a:r>
              <a:rPr b="0" i="0" lang="en-US" sz="2800" u="none" cap="none" strike="noStrike">
                <a:solidFill>
                  <a:srgbClr val="EDEDED"/>
                </a:solidFill>
                <a:latin typeface="Corbel"/>
                <a:ea typeface="Corbel"/>
                <a:cs typeface="Corbel"/>
                <a:sym typeface="Corbel"/>
              </a:rPr>
              <a:t>If you have an active approval at another institution you MAY need to apply with MSU IRB</a:t>
            </a:r>
            <a:endParaRPr b="0" i="0" sz="2800" u="none" cap="none" strike="noStrike">
              <a:solidFill>
                <a:srgbClr val="EDEDED"/>
              </a:solidFill>
              <a:latin typeface="Corbel"/>
              <a:ea typeface="Corbel"/>
              <a:cs typeface="Corbel"/>
              <a:sym typeface="Corbel"/>
            </a:endParaRPr>
          </a:p>
          <a:p>
            <a:pPr indent="-199898" lvl="0" marL="212598" marR="0" rtl="0" algn="l">
              <a:lnSpc>
                <a:spcPct val="112000"/>
              </a:lnSpc>
              <a:spcBef>
                <a:spcPts val="675"/>
              </a:spcBef>
              <a:spcAft>
                <a:spcPts val="0"/>
              </a:spcAft>
              <a:buClr>
                <a:schemeClr val="lt1"/>
              </a:buClr>
              <a:buSzPts val="2800"/>
              <a:buFont typeface="Arial"/>
              <a:buChar char="•"/>
            </a:pPr>
            <a:r>
              <a:rPr b="0" i="0" lang="en-US" sz="2800" u="none" cap="none" strike="noStrike">
                <a:solidFill>
                  <a:srgbClr val="EDEDED"/>
                </a:solidFill>
                <a:latin typeface="Corbel"/>
                <a:ea typeface="Corbel"/>
                <a:cs typeface="Corbel"/>
                <a:sym typeface="Corbel"/>
              </a:rPr>
              <a:t>If you are still publishing on the data and may have to revisit data you MAY need to apply with MSU IRB</a:t>
            </a:r>
            <a:endParaRPr b="0" i="0" sz="2800" u="none" cap="none" strike="noStrike">
              <a:solidFill>
                <a:srgbClr val="EDEDED"/>
              </a:solidFill>
              <a:latin typeface="Corbel"/>
              <a:ea typeface="Corbel"/>
              <a:cs typeface="Corbel"/>
              <a:sym typeface="Corbel"/>
            </a:endParaRPr>
          </a:p>
          <a:p>
            <a:pPr indent="-199898" lvl="0" marL="212598" marR="0" rtl="0" algn="l">
              <a:lnSpc>
                <a:spcPct val="112000"/>
              </a:lnSpc>
              <a:spcBef>
                <a:spcPts val="675"/>
              </a:spcBef>
              <a:spcAft>
                <a:spcPts val="0"/>
              </a:spcAft>
              <a:buClr>
                <a:schemeClr val="lt1"/>
              </a:buClr>
              <a:buSzPts val="2800"/>
              <a:buFont typeface="Arial"/>
              <a:buChar char="•"/>
            </a:pPr>
            <a:r>
              <a:rPr b="0" i="0" lang="en-US" sz="2800" u="none" cap="none" strike="noStrike">
                <a:solidFill>
                  <a:srgbClr val="EDEDED"/>
                </a:solidFill>
                <a:latin typeface="Corbel"/>
                <a:ea typeface="Corbel"/>
                <a:cs typeface="Corbel"/>
                <a:sym typeface="Corbel"/>
              </a:rPr>
              <a:t>If applying, include all previous approval letters and documentation with your full submission</a:t>
            </a:r>
            <a:endParaRPr b="0" i="0" sz="2800" u="none" cap="none" strike="noStrike">
              <a:solidFill>
                <a:srgbClr val="EDEDED"/>
              </a:solidFill>
              <a:latin typeface="Corbel"/>
              <a:ea typeface="Corbel"/>
              <a:cs typeface="Corbel"/>
              <a:sym typeface="Corbel"/>
            </a:endParaRPr>
          </a:p>
          <a:p>
            <a:pPr indent="-199898" lvl="0" marL="212598" marR="0" rtl="0" algn="l">
              <a:lnSpc>
                <a:spcPct val="112000"/>
              </a:lnSpc>
              <a:spcBef>
                <a:spcPts val="675"/>
              </a:spcBef>
              <a:spcAft>
                <a:spcPts val="0"/>
              </a:spcAft>
              <a:buClr>
                <a:schemeClr val="lt1"/>
              </a:buClr>
              <a:buSzPts val="2800"/>
              <a:buFont typeface="Arial"/>
              <a:buChar char="•"/>
            </a:pPr>
            <a:r>
              <a:rPr b="0" i="0" lang="en-US" sz="2800" u="none" cap="none" strike="noStrike">
                <a:solidFill>
                  <a:srgbClr val="EDEDED"/>
                </a:solidFill>
                <a:latin typeface="Corbel"/>
                <a:ea typeface="Corbel"/>
                <a:cs typeface="Corbel"/>
                <a:sym typeface="Corbel"/>
              </a:rPr>
              <a:t>Briefly describe your research activities conducted at your previous institution in the body of your email to </a:t>
            </a:r>
            <a:r>
              <a:rPr b="0" i="0" lang="en-US" sz="2800" u="sng" cap="none" strike="noStrike">
                <a:solidFill>
                  <a:schemeClr val="hlink"/>
                </a:solidFill>
                <a:latin typeface="Corbel"/>
                <a:ea typeface="Corbel"/>
                <a:cs typeface="Corbel"/>
                <a:sym typeface="Corbel"/>
                <a:hlinkClick r:id="rId3"/>
              </a:rPr>
              <a:t>reviewboard@montclair.edu</a:t>
            </a:r>
            <a:endParaRPr b="0" i="0" sz="2800" u="none" cap="none" strike="noStrike">
              <a:solidFill>
                <a:srgbClr val="EDEDED"/>
              </a:solidFill>
              <a:latin typeface="Corbel"/>
              <a:ea typeface="Corbel"/>
              <a:cs typeface="Corbel"/>
              <a:sym typeface="Corbel"/>
            </a:endParaRPr>
          </a:p>
          <a:p>
            <a:pPr indent="-117348" lvl="0" marL="212598" marR="0" rtl="0" algn="l">
              <a:lnSpc>
                <a:spcPct val="112000"/>
              </a:lnSpc>
              <a:spcBef>
                <a:spcPts val="675"/>
              </a:spcBef>
              <a:spcAft>
                <a:spcPts val="0"/>
              </a:spcAft>
              <a:buClr>
                <a:srgbClr val="262626"/>
              </a:buClr>
              <a:buSzPts val="2000"/>
              <a:buFont typeface="Arial"/>
              <a:buNone/>
            </a:pPr>
            <a:r>
              <a:t/>
            </a:r>
            <a:endParaRPr b="0" i="0" sz="2800" u="none" cap="none" strike="noStrike">
              <a:solidFill>
                <a:srgbClr val="EDEDED"/>
              </a:solidFill>
              <a:latin typeface="Corbel"/>
              <a:ea typeface="Corbel"/>
              <a:cs typeface="Corbel"/>
              <a:sym typeface="Corbe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6"/>
          <p:cNvSpPr txBox="1"/>
          <p:nvPr>
            <p:ph idx="4294967295" type="title"/>
          </p:nvPr>
        </p:nvSpPr>
        <p:spPr>
          <a:xfrm>
            <a:off x="-19800" y="0"/>
            <a:ext cx="9144000" cy="1319400"/>
          </a:xfrm>
          <a:prstGeom prst="rect">
            <a:avLst/>
          </a:prstGeom>
          <a:solidFill>
            <a:srgbClr val="CC0000"/>
          </a:solidFill>
          <a:ln>
            <a:noFill/>
          </a:ln>
        </p:spPr>
        <p:txBody>
          <a:bodyPr anchorCtr="0" anchor="ctr" bIns="34275" lIns="68550" spcFirstLastPara="1" rIns="68550" wrap="square" tIns="34275">
            <a:normAutofit/>
          </a:bodyPr>
          <a:lstStyle/>
          <a:p>
            <a:pPr indent="0" lvl="0" marL="0" marR="0" rtl="0" algn="ctr">
              <a:lnSpc>
                <a:spcPct val="90000"/>
              </a:lnSpc>
              <a:spcBef>
                <a:spcPts val="0"/>
              </a:spcBef>
              <a:spcAft>
                <a:spcPts val="0"/>
              </a:spcAft>
              <a:buClr>
                <a:srgbClr val="262626"/>
              </a:buClr>
              <a:buSzPts val="5556"/>
              <a:buFont typeface="Corbel"/>
              <a:buNone/>
            </a:pPr>
            <a:r>
              <a:rPr b="0" i="0" lang="en-US" sz="4400" u="none" cap="none" strike="noStrike">
                <a:solidFill>
                  <a:srgbClr val="EDEDED"/>
                </a:solidFill>
                <a:latin typeface="Corbel"/>
                <a:ea typeface="Corbel"/>
                <a:cs typeface="Corbel"/>
                <a:sym typeface="Corbel"/>
              </a:rPr>
              <a:t>Understanding Faculty Sponsorship</a:t>
            </a:r>
            <a:endParaRPr b="0" i="0" sz="4400" u="none" cap="none" strike="noStrike">
              <a:solidFill>
                <a:srgbClr val="EDEDED"/>
              </a:solidFill>
              <a:latin typeface="Corbel"/>
              <a:ea typeface="Corbel"/>
              <a:cs typeface="Corbel"/>
              <a:sym typeface="Corbel"/>
            </a:endParaRPr>
          </a:p>
        </p:txBody>
      </p:sp>
      <p:sp>
        <p:nvSpPr>
          <p:cNvPr id="264" name="Google Shape;264;p26"/>
          <p:cNvSpPr txBox="1"/>
          <p:nvPr>
            <p:ph idx="4294967295" type="body"/>
          </p:nvPr>
        </p:nvSpPr>
        <p:spPr>
          <a:xfrm>
            <a:off x="203400" y="1443325"/>
            <a:ext cx="8737200" cy="5140800"/>
          </a:xfrm>
          <a:prstGeom prst="rect">
            <a:avLst/>
          </a:prstGeom>
          <a:noFill/>
          <a:ln>
            <a:noFill/>
          </a:ln>
        </p:spPr>
        <p:txBody>
          <a:bodyPr anchorCtr="0" anchor="t" bIns="34275" lIns="68550" spcFirstLastPara="1" rIns="68550" wrap="square" tIns="34275">
            <a:noAutofit/>
          </a:bodyPr>
          <a:lstStyle/>
          <a:p>
            <a:pPr indent="-231132" lvl="0" marL="212598" marR="0" rtl="0" algn="l">
              <a:lnSpc>
                <a:spcPct val="112000"/>
              </a:lnSpc>
              <a:spcBef>
                <a:spcPts val="0"/>
              </a:spcBef>
              <a:spcAft>
                <a:spcPts val="0"/>
              </a:spcAft>
              <a:buClr>
                <a:schemeClr val="lt1"/>
              </a:buClr>
              <a:buSzPts val="3067"/>
              <a:buChar char="•"/>
            </a:pPr>
            <a:r>
              <a:rPr i="0" lang="en-US" sz="2424" u="none" cap="none" strike="noStrike">
                <a:solidFill>
                  <a:srgbClr val="EDEDED"/>
                </a:solidFill>
                <a:latin typeface="Arial"/>
                <a:ea typeface="Arial"/>
                <a:cs typeface="Arial"/>
                <a:sym typeface="Arial"/>
              </a:rPr>
              <a:t>FS is affirming research design and implementation by signing application</a:t>
            </a:r>
            <a:endParaRPr i="0" sz="2720" u="none" cap="none" strike="noStrike">
              <a:solidFill>
                <a:srgbClr val="EDEDED"/>
              </a:solidFill>
              <a:latin typeface="Arial"/>
              <a:ea typeface="Arial"/>
              <a:cs typeface="Arial"/>
              <a:sym typeface="Arial"/>
            </a:endParaRPr>
          </a:p>
          <a:p>
            <a:pPr indent="-231132" lvl="0" marL="212598" marR="0" rtl="0" algn="l">
              <a:lnSpc>
                <a:spcPct val="112000"/>
              </a:lnSpc>
              <a:spcBef>
                <a:spcPts val="675"/>
              </a:spcBef>
              <a:spcAft>
                <a:spcPts val="0"/>
              </a:spcAft>
              <a:buClr>
                <a:schemeClr val="lt1"/>
              </a:buClr>
              <a:buSzPts val="3067"/>
              <a:buChar char="•"/>
            </a:pPr>
            <a:r>
              <a:rPr i="0" lang="en-US" sz="2424" u="none" cap="none" strike="noStrike">
                <a:solidFill>
                  <a:srgbClr val="EDEDED"/>
                </a:solidFill>
                <a:latin typeface="Arial"/>
                <a:ea typeface="Arial"/>
                <a:cs typeface="Arial"/>
                <a:sym typeface="Arial"/>
              </a:rPr>
              <a:t>FS should provide training and oversight of student in conducting research</a:t>
            </a:r>
            <a:endParaRPr i="0" sz="2720" u="none" cap="none" strike="noStrike">
              <a:solidFill>
                <a:srgbClr val="EDEDED"/>
              </a:solidFill>
              <a:latin typeface="Arial"/>
              <a:ea typeface="Arial"/>
              <a:cs typeface="Arial"/>
              <a:sym typeface="Arial"/>
            </a:endParaRPr>
          </a:p>
          <a:p>
            <a:pPr indent="-231132" lvl="0" marL="212598" marR="0" rtl="0" algn="l">
              <a:lnSpc>
                <a:spcPct val="112000"/>
              </a:lnSpc>
              <a:spcBef>
                <a:spcPts val="675"/>
              </a:spcBef>
              <a:spcAft>
                <a:spcPts val="0"/>
              </a:spcAft>
              <a:buClr>
                <a:schemeClr val="lt1"/>
              </a:buClr>
              <a:buSzPts val="3067"/>
              <a:buChar char="•"/>
            </a:pPr>
            <a:r>
              <a:rPr i="0" lang="en-US" sz="2424" u="none" cap="none" strike="noStrike">
                <a:solidFill>
                  <a:srgbClr val="EDEDED"/>
                </a:solidFill>
                <a:latin typeface="Arial"/>
                <a:ea typeface="Arial"/>
                <a:cs typeface="Arial"/>
                <a:sym typeface="Arial"/>
              </a:rPr>
              <a:t>A FS should be a permanent faculty member (adjunct faculty and faculty from other universities cannot sponsor a student)</a:t>
            </a:r>
            <a:endParaRPr i="0" sz="2720" u="none" cap="none" strike="noStrike">
              <a:solidFill>
                <a:srgbClr val="EDEDED"/>
              </a:solidFill>
              <a:latin typeface="Arial"/>
              <a:ea typeface="Arial"/>
              <a:cs typeface="Arial"/>
              <a:sym typeface="Arial"/>
            </a:endParaRPr>
          </a:p>
          <a:p>
            <a:pPr indent="-231132" lvl="0" marL="212598" marR="0" rtl="0" algn="l">
              <a:lnSpc>
                <a:spcPct val="112000"/>
              </a:lnSpc>
              <a:spcBef>
                <a:spcPts val="675"/>
              </a:spcBef>
              <a:spcAft>
                <a:spcPts val="0"/>
              </a:spcAft>
              <a:buClr>
                <a:schemeClr val="lt1"/>
              </a:buClr>
              <a:buSzPts val="3067"/>
              <a:buChar char="•"/>
            </a:pPr>
            <a:r>
              <a:rPr i="0" lang="en-US" sz="2424" u="none" cap="none" strike="noStrike">
                <a:solidFill>
                  <a:srgbClr val="EDEDED"/>
                </a:solidFill>
                <a:latin typeface="Arial"/>
                <a:ea typeface="Arial"/>
                <a:cs typeface="Arial"/>
                <a:sym typeface="Arial"/>
              </a:rPr>
              <a:t>FSs must not only support a student’s application but the entire implementation of their research activity. </a:t>
            </a:r>
            <a:endParaRPr i="0" sz="2720" u="none" cap="none" strike="noStrike">
              <a:solidFill>
                <a:srgbClr val="EDEDED"/>
              </a:solidFill>
              <a:latin typeface="Arial"/>
              <a:ea typeface="Arial"/>
              <a:cs typeface="Arial"/>
              <a:sym typeface="Arial"/>
            </a:endParaRPr>
          </a:p>
          <a:p>
            <a:pPr indent="-231132" lvl="0" marL="212598" marR="0" rtl="0" algn="l">
              <a:lnSpc>
                <a:spcPct val="112000"/>
              </a:lnSpc>
              <a:spcBef>
                <a:spcPts val="675"/>
              </a:spcBef>
              <a:spcAft>
                <a:spcPts val="0"/>
              </a:spcAft>
              <a:buClr>
                <a:schemeClr val="lt1"/>
              </a:buClr>
              <a:buSzPts val="3067"/>
              <a:buChar char="•"/>
            </a:pPr>
            <a:r>
              <a:rPr i="0" lang="en-US" sz="2424" u="none" cap="none" strike="noStrike">
                <a:solidFill>
                  <a:srgbClr val="EDEDED"/>
                </a:solidFill>
                <a:latin typeface="Arial"/>
                <a:ea typeface="Arial"/>
                <a:cs typeface="Arial"/>
                <a:sym typeface="Arial"/>
              </a:rPr>
              <a:t>In Cayuse the FS will be the PI and the student will be the primary contact.</a:t>
            </a:r>
            <a:endParaRPr i="0" sz="1783" u="none" cap="none" strike="noStrike">
              <a:solidFill>
                <a:srgbClr val="EDEDED"/>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9"/>
          <p:cNvSpPr txBox="1"/>
          <p:nvPr>
            <p:ph idx="4294967295" type="body"/>
          </p:nvPr>
        </p:nvSpPr>
        <p:spPr>
          <a:xfrm>
            <a:off x="417460" y="901591"/>
            <a:ext cx="7932300" cy="2812200"/>
          </a:xfrm>
          <a:prstGeom prst="rect">
            <a:avLst/>
          </a:prstGeom>
          <a:noFill/>
          <a:ln>
            <a:noFill/>
          </a:ln>
        </p:spPr>
        <p:txBody>
          <a:bodyPr anchorCtr="0" anchor="t" bIns="34275" lIns="68550" spcFirstLastPara="1" rIns="68550" wrap="square" tIns="34275">
            <a:noAutofit/>
          </a:bodyPr>
          <a:lstStyle/>
          <a:p>
            <a:pPr indent="0" lvl="0" marL="0" marR="0" rtl="0" algn="l">
              <a:lnSpc>
                <a:spcPct val="102000"/>
              </a:lnSpc>
              <a:spcBef>
                <a:spcPts val="0"/>
              </a:spcBef>
              <a:spcAft>
                <a:spcPts val="0"/>
              </a:spcAft>
              <a:buClr>
                <a:srgbClr val="262626"/>
              </a:buClr>
              <a:buSzPts val="3000"/>
              <a:buFont typeface="Arial"/>
              <a:buNone/>
            </a:pPr>
            <a:r>
              <a:rPr b="0" i="0" lang="en-US" u="none" cap="none" strike="noStrike">
                <a:solidFill>
                  <a:srgbClr val="EDEDED"/>
                </a:solidFill>
                <a:latin typeface="Corbel"/>
                <a:ea typeface="Corbel"/>
                <a:cs typeface="Corbel"/>
                <a:sym typeface="Corbel"/>
              </a:rPr>
              <a:t>MSU requires that all faculty, staff, students, and visitors who conduct research that involves human participants must complete a training program on the protection of human participants</a:t>
            </a:r>
            <a:endParaRPr b="0" i="0" u="none" cap="none" strike="noStrike">
              <a:solidFill>
                <a:srgbClr val="EDEDED"/>
              </a:solidFill>
              <a:latin typeface="Corbel"/>
              <a:ea typeface="Corbel"/>
              <a:cs typeface="Corbel"/>
              <a:sym typeface="Corbel"/>
            </a:endParaRPr>
          </a:p>
          <a:p>
            <a:pPr indent="-187197" lvl="1" marL="514350" marR="0" rtl="0" algn="l">
              <a:lnSpc>
                <a:spcPct val="102000"/>
              </a:lnSpc>
              <a:spcBef>
                <a:spcPts val="675"/>
              </a:spcBef>
              <a:spcAft>
                <a:spcPts val="0"/>
              </a:spcAft>
              <a:buClr>
                <a:schemeClr val="lt1"/>
              </a:buClr>
              <a:buSzPts val="2400"/>
              <a:buFont typeface="Arial"/>
              <a:buChar char="–"/>
            </a:pPr>
            <a:r>
              <a:rPr b="0" i="0" lang="en-US" sz="2400" u="none" cap="none" strike="noStrike">
                <a:solidFill>
                  <a:srgbClr val="EDEDED"/>
                </a:solidFill>
                <a:latin typeface="Corbel"/>
                <a:ea typeface="Corbel"/>
                <a:cs typeface="Corbel"/>
                <a:sym typeface="Corbel"/>
              </a:rPr>
              <a:t>Est. time 2-4 hours (not in one sitting)</a:t>
            </a:r>
            <a:endParaRPr b="0" i="0" sz="2400" u="none" cap="none" strike="noStrike">
              <a:solidFill>
                <a:srgbClr val="EDEDED"/>
              </a:solidFill>
              <a:latin typeface="Corbel"/>
              <a:ea typeface="Corbel"/>
              <a:cs typeface="Corbel"/>
              <a:sym typeface="Corbel"/>
            </a:endParaRPr>
          </a:p>
          <a:p>
            <a:pPr indent="-187197" lvl="1" marL="514350" marR="0" rtl="0" algn="l">
              <a:lnSpc>
                <a:spcPct val="102000"/>
              </a:lnSpc>
              <a:spcBef>
                <a:spcPts val="675"/>
              </a:spcBef>
              <a:spcAft>
                <a:spcPts val="0"/>
              </a:spcAft>
              <a:buClr>
                <a:schemeClr val="lt1"/>
              </a:buClr>
              <a:buSzPts val="2400"/>
              <a:buFont typeface="Arial"/>
              <a:buChar char="–"/>
            </a:pPr>
            <a:r>
              <a:rPr b="0" i="0" lang="en-US" sz="2400" u="none" cap="none" strike="noStrike">
                <a:solidFill>
                  <a:srgbClr val="EDEDED"/>
                </a:solidFill>
                <a:latin typeface="Corbel"/>
                <a:ea typeface="Corbel"/>
                <a:cs typeface="Corbel"/>
                <a:sym typeface="Corbel"/>
              </a:rPr>
              <a:t>Valid for 3 years</a:t>
            </a:r>
            <a:endParaRPr b="0" i="0" sz="2400" u="none" cap="none" strike="noStrike">
              <a:solidFill>
                <a:srgbClr val="EDEDED"/>
              </a:solidFill>
              <a:latin typeface="Corbel"/>
              <a:ea typeface="Corbel"/>
              <a:cs typeface="Corbel"/>
              <a:sym typeface="Corbel"/>
            </a:endParaRPr>
          </a:p>
          <a:p>
            <a:pPr indent="-187197" lvl="1" marL="514350" marR="0" rtl="0" algn="l">
              <a:lnSpc>
                <a:spcPct val="102000"/>
              </a:lnSpc>
              <a:spcBef>
                <a:spcPts val="675"/>
              </a:spcBef>
              <a:spcAft>
                <a:spcPts val="0"/>
              </a:spcAft>
              <a:buClr>
                <a:schemeClr val="lt1"/>
              </a:buClr>
              <a:buSzPts val="2400"/>
              <a:buFont typeface="Arial"/>
              <a:buChar char="–"/>
            </a:pPr>
            <a:r>
              <a:rPr b="0" i="0" lang="en-US" sz="2400" u="none" cap="none" strike="noStrike">
                <a:solidFill>
                  <a:srgbClr val="EDEDED"/>
                </a:solidFill>
                <a:latin typeface="Corbel"/>
                <a:ea typeface="Corbel"/>
                <a:cs typeface="Corbel"/>
                <a:sym typeface="Corbel"/>
              </a:rPr>
              <a:t>Citiprogram.org</a:t>
            </a:r>
            <a:endParaRPr b="0" i="0" sz="2400" u="none" cap="none" strike="noStrike">
              <a:solidFill>
                <a:srgbClr val="EDEDED"/>
              </a:solidFill>
              <a:latin typeface="Corbel"/>
              <a:ea typeface="Corbel"/>
              <a:cs typeface="Corbel"/>
              <a:sym typeface="Corbel"/>
            </a:endParaRPr>
          </a:p>
        </p:txBody>
      </p:sp>
      <p:sp>
        <p:nvSpPr>
          <p:cNvPr id="270" name="Google Shape;270;p19"/>
          <p:cNvSpPr txBox="1"/>
          <p:nvPr/>
        </p:nvSpPr>
        <p:spPr>
          <a:xfrm>
            <a:off x="417450" y="155200"/>
            <a:ext cx="8309100" cy="7464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chemeClr val="lt1"/>
              </a:buClr>
              <a:buSzPts val="3000"/>
              <a:buFont typeface="Century Schoolbook"/>
              <a:buNone/>
            </a:pPr>
            <a:r>
              <a:rPr b="1" lang="en-US" sz="4400" u="none" cap="none" strike="noStrike">
                <a:solidFill>
                  <a:srgbClr val="FFFF00"/>
                </a:solidFill>
                <a:latin typeface="Corbel"/>
                <a:ea typeface="Corbel"/>
                <a:cs typeface="Corbel"/>
                <a:sym typeface="Corbel"/>
              </a:rPr>
              <a:t>CITI Training</a:t>
            </a:r>
            <a:endParaRPr b="1" sz="4400" u="none" cap="none" strike="noStrike">
              <a:solidFill>
                <a:srgbClr val="FFFF00"/>
              </a:solidFill>
              <a:latin typeface="Corbel"/>
              <a:ea typeface="Corbel"/>
              <a:cs typeface="Corbel"/>
              <a:sym typeface="Corbel"/>
            </a:endParaRPr>
          </a:p>
        </p:txBody>
      </p:sp>
      <p:pic>
        <p:nvPicPr>
          <p:cNvPr id="271" name="Google Shape;271;p19"/>
          <p:cNvPicPr preferRelativeResize="0"/>
          <p:nvPr/>
        </p:nvPicPr>
        <p:blipFill>
          <a:blip r:embed="rId3">
            <a:alphaModFix/>
          </a:blip>
          <a:stretch>
            <a:fillRect/>
          </a:stretch>
        </p:blipFill>
        <p:spPr>
          <a:xfrm>
            <a:off x="3787650" y="2995454"/>
            <a:ext cx="4415324" cy="3699665"/>
          </a:xfrm>
          <a:prstGeom prst="rect">
            <a:avLst/>
          </a:prstGeom>
          <a:noFill/>
          <a:ln>
            <a:noFill/>
          </a:ln>
        </p:spPr>
      </p:pic>
      <p:sp>
        <p:nvSpPr>
          <p:cNvPr id="272" name="Google Shape;272;p19"/>
          <p:cNvSpPr txBox="1"/>
          <p:nvPr/>
        </p:nvSpPr>
        <p:spPr>
          <a:xfrm>
            <a:off x="206225" y="5929875"/>
            <a:ext cx="3377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rgbClr val="FFFF00"/>
                </a:solidFill>
              </a:rPr>
              <a:t>www.citiprogram.org/</a:t>
            </a:r>
            <a:endParaRPr>
              <a:solidFill>
                <a:srgbClr val="FFFF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9"/>
          <p:cNvSpPr txBox="1"/>
          <p:nvPr/>
        </p:nvSpPr>
        <p:spPr>
          <a:xfrm>
            <a:off x="0" y="217929"/>
            <a:ext cx="9144000" cy="838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E2E2E2"/>
              </a:buClr>
              <a:buSzPts val="3600"/>
              <a:buFont typeface="Corbel"/>
              <a:buNone/>
            </a:pPr>
            <a:r>
              <a:rPr i="0" lang="en-US" sz="4400" u="none" cap="none" strike="noStrike">
                <a:solidFill>
                  <a:srgbClr val="FFFF00"/>
                </a:solidFill>
                <a:latin typeface="Corbel"/>
                <a:ea typeface="Corbel"/>
                <a:cs typeface="Corbel"/>
                <a:sym typeface="Corbel"/>
              </a:rPr>
              <a:t>Office of Sponsored Programs</a:t>
            </a:r>
            <a:endParaRPr i="0" sz="4400" u="none" cap="none" strike="noStrike">
              <a:solidFill>
                <a:srgbClr val="FFFF00"/>
              </a:solidFill>
              <a:latin typeface="Corbel"/>
              <a:ea typeface="Corbel"/>
              <a:cs typeface="Corbel"/>
              <a:sym typeface="Corbel"/>
            </a:endParaRPr>
          </a:p>
          <a:p>
            <a:pPr indent="0" lvl="0" marL="0" marR="0" rtl="0" algn="ctr">
              <a:lnSpc>
                <a:spcPct val="90000"/>
              </a:lnSpc>
              <a:spcBef>
                <a:spcPts val="0"/>
              </a:spcBef>
              <a:spcAft>
                <a:spcPts val="0"/>
              </a:spcAft>
              <a:buClr>
                <a:srgbClr val="7ECCDE"/>
              </a:buClr>
              <a:buSzPts val="3600"/>
              <a:buFont typeface="Corbel"/>
              <a:buNone/>
            </a:pPr>
            <a:r>
              <a:t/>
            </a:r>
            <a:endParaRPr i="0" sz="4400" u="none" cap="none" strike="noStrike">
              <a:solidFill>
                <a:srgbClr val="FFFF00"/>
              </a:solidFill>
              <a:latin typeface="Corbel"/>
              <a:ea typeface="Corbel"/>
              <a:cs typeface="Corbel"/>
              <a:sym typeface="Corbel"/>
            </a:endParaRPr>
          </a:p>
        </p:txBody>
      </p:sp>
      <p:sp>
        <p:nvSpPr>
          <p:cNvPr id="278" name="Google Shape;278;p29"/>
          <p:cNvSpPr txBox="1"/>
          <p:nvPr>
            <p:ph idx="4294967295" type="body"/>
          </p:nvPr>
        </p:nvSpPr>
        <p:spPr>
          <a:xfrm>
            <a:off x="304800" y="1056725"/>
            <a:ext cx="8652000" cy="55824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1350"/>
              </a:spcBef>
              <a:spcAft>
                <a:spcPts val="0"/>
              </a:spcAft>
              <a:buClr>
                <a:srgbClr val="EDEDED"/>
              </a:buClr>
              <a:buSzPts val="2380"/>
              <a:buFont typeface="Corbel"/>
              <a:buNone/>
            </a:pPr>
            <a:r>
              <a:rPr i="0" lang="en-US" sz="2680" u="none" cap="none" strike="noStrike">
                <a:solidFill>
                  <a:srgbClr val="EDEDED"/>
                </a:solidFill>
                <a:latin typeface="Arial"/>
                <a:ea typeface="Arial"/>
                <a:cs typeface="Arial"/>
                <a:sym typeface="Arial"/>
              </a:rPr>
              <a:t>Ted Russo, </a:t>
            </a:r>
            <a:r>
              <a:rPr i="1" lang="en-US" sz="2680" u="none" cap="none" strike="noStrike">
                <a:solidFill>
                  <a:srgbClr val="EDEDED"/>
                </a:solidFill>
                <a:latin typeface="Arial"/>
                <a:ea typeface="Arial"/>
                <a:cs typeface="Arial"/>
                <a:sym typeface="Arial"/>
              </a:rPr>
              <a:t>Director</a:t>
            </a:r>
            <a:endParaRPr sz="2340">
              <a:latin typeface="Arial"/>
              <a:ea typeface="Arial"/>
              <a:cs typeface="Arial"/>
              <a:sym typeface="Arial"/>
            </a:endParaRPr>
          </a:p>
          <a:p>
            <a:pPr indent="0" lvl="0" marL="0" marR="0" rtl="0" algn="l">
              <a:lnSpc>
                <a:spcPct val="70000"/>
              </a:lnSpc>
              <a:spcBef>
                <a:spcPts val="1350"/>
              </a:spcBef>
              <a:spcAft>
                <a:spcPts val="0"/>
              </a:spcAft>
              <a:buClr>
                <a:srgbClr val="EDEDED"/>
              </a:buClr>
              <a:buSzPts val="2380"/>
              <a:buFont typeface="Arial"/>
              <a:buNone/>
            </a:pPr>
            <a:r>
              <a:rPr i="0" lang="en-US" sz="2680" u="none" cap="none" strike="noStrike">
                <a:solidFill>
                  <a:srgbClr val="EDEDED"/>
                </a:solidFill>
                <a:latin typeface="Arial"/>
                <a:ea typeface="Arial"/>
                <a:cs typeface="Arial"/>
                <a:sym typeface="Arial"/>
              </a:rPr>
              <a:t>Catherine Bruno, </a:t>
            </a:r>
            <a:r>
              <a:rPr i="1" lang="en-US" sz="2680" u="none" cap="none" strike="noStrike">
                <a:solidFill>
                  <a:srgbClr val="EDEDED"/>
                </a:solidFill>
                <a:latin typeface="Arial"/>
                <a:ea typeface="Arial"/>
                <a:cs typeface="Arial"/>
                <a:sym typeface="Arial"/>
              </a:rPr>
              <a:t>Senior Post-Award Officer</a:t>
            </a:r>
            <a:endParaRPr i="1" sz="2680" u="none" cap="none" strike="noStrike">
              <a:solidFill>
                <a:srgbClr val="EDEDED"/>
              </a:solidFill>
              <a:latin typeface="Arial"/>
              <a:ea typeface="Arial"/>
              <a:cs typeface="Arial"/>
              <a:sym typeface="Arial"/>
            </a:endParaRPr>
          </a:p>
          <a:p>
            <a:pPr indent="0" lvl="0" marL="0" marR="0" rtl="0" algn="l">
              <a:lnSpc>
                <a:spcPct val="70000"/>
              </a:lnSpc>
              <a:spcBef>
                <a:spcPts val="1350"/>
              </a:spcBef>
              <a:spcAft>
                <a:spcPts val="0"/>
              </a:spcAft>
              <a:buClr>
                <a:srgbClr val="EDEDED"/>
              </a:buClr>
              <a:buSzPts val="2380"/>
              <a:buFont typeface="Arial"/>
              <a:buNone/>
            </a:pPr>
            <a:r>
              <a:rPr lang="en-US" sz="2680">
                <a:latin typeface="Arial"/>
                <a:ea typeface="Arial"/>
                <a:cs typeface="Arial"/>
                <a:sym typeface="Arial"/>
              </a:rPr>
              <a:t>Christina Carter,</a:t>
            </a:r>
            <a:r>
              <a:rPr i="1" lang="en-US" sz="2680">
                <a:latin typeface="Arial"/>
                <a:ea typeface="Arial"/>
                <a:cs typeface="Arial"/>
                <a:sym typeface="Arial"/>
              </a:rPr>
              <a:t> Pre-Award Specialist</a:t>
            </a:r>
            <a:endParaRPr i="1" sz="2680">
              <a:latin typeface="Arial"/>
              <a:ea typeface="Arial"/>
              <a:cs typeface="Arial"/>
              <a:sym typeface="Arial"/>
            </a:endParaRPr>
          </a:p>
          <a:p>
            <a:pPr indent="0" lvl="0" marL="0" marR="0" rtl="0" algn="l">
              <a:lnSpc>
                <a:spcPct val="70000"/>
              </a:lnSpc>
              <a:spcBef>
                <a:spcPts val="1350"/>
              </a:spcBef>
              <a:spcAft>
                <a:spcPts val="0"/>
              </a:spcAft>
              <a:buClr>
                <a:srgbClr val="EDEDED"/>
              </a:buClr>
              <a:buSzPts val="2380"/>
              <a:buFont typeface="Arial"/>
              <a:buNone/>
            </a:pPr>
            <a:r>
              <a:rPr i="0" lang="en-US" sz="2680" u="none" cap="none" strike="noStrike">
                <a:solidFill>
                  <a:srgbClr val="EDEDED"/>
                </a:solidFill>
                <a:latin typeface="Arial"/>
                <a:ea typeface="Arial"/>
                <a:cs typeface="Arial"/>
                <a:sym typeface="Arial"/>
              </a:rPr>
              <a:t>Kate Dorsett, </a:t>
            </a:r>
            <a:r>
              <a:rPr i="1" lang="en-US" sz="2680">
                <a:latin typeface="Arial"/>
                <a:ea typeface="Arial"/>
                <a:cs typeface="Arial"/>
                <a:sym typeface="Arial"/>
              </a:rPr>
              <a:t>Post-Award Officer</a:t>
            </a:r>
            <a:endParaRPr sz="2340">
              <a:latin typeface="Arial"/>
              <a:ea typeface="Arial"/>
              <a:cs typeface="Arial"/>
              <a:sym typeface="Arial"/>
            </a:endParaRPr>
          </a:p>
          <a:p>
            <a:pPr indent="0" lvl="0" marL="0" marR="0" rtl="0" algn="l">
              <a:lnSpc>
                <a:spcPct val="70000"/>
              </a:lnSpc>
              <a:spcBef>
                <a:spcPts val="1350"/>
              </a:spcBef>
              <a:spcAft>
                <a:spcPts val="0"/>
              </a:spcAft>
              <a:buClr>
                <a:srgbClr val="EDEDED"/>
              </a:buClr>
              <a:buSzPts val="2380"/>
              <a:buFont typeface="Arial"/>
              <a:buNone/>
            </a:pPr>
            <a:r>
              <a:rPr i="0" lang="en-US" sz="2680" u="none" cap="none" strike="noStrike">
                <a:solidFill>
                  <a:srgbClr val="EDEDED"/>
                </a:solidFill>
                <a:latin typeface="Arial"/>
                <a:ea typeface="Arial"/>
                <a:cs typeface="Arial"/>
                <a:sym typeface="Arial"/>
              </a:rPr>
              <a:t>Amanda Lopez, </a:t>
            </a:r>
            <a:r>
              <a:rPr i="1" lang="en-US" sz="2680" u="none" cap="none" strike="noStrike">
                <a:solidFill>
                  <a:srgbClr val="EDEDED"/>
                </a:solidFill>
                <a:latin typeface="Arial"/>
                <a:ea typeface="Arial"/>
                <a:cs typeface="Arial"/>
                <a:sym typeface="Arial"/>
              </a:rPr>
              <a:t>Junior Pre-Award Specialist</a:t>
            </a:r>
            <a:endParaRPr sz="2340">
              <a:latin typeface="Arial"/>
              <a:ea typeface="Arial"/>
              <a:cs typeface="Arial"/>
              <a:sym typeface="Arial"/>
            </a:endParaRPr>
          </a:p>
          <a:p>
            <a:pPr indent="0" lvl="0" marL="0" marR="0" rtl="0" algn="l">
              <a:lnSpc>
                <a:spcPct val="70000"/>
              </a:lnSpc>
              <a:spcBef>
                <a:spcPts val="1350"/>
              </a:spcBef>
              <a:spcAft>
                <a:spcPts val="0"/>
              </a:spcAft>
              <a:buClr>
                <a:srgbClr val="EDEDED"/>
              </a:buClr>
              <a:buSzPts val="2380"/>
              <a:buFont typeface="Noto Sans Symbols"/>
              <a:buNone/>
            </a:pPr>
            <a:r>
              <a:rPr i="0" lang="en-US" sz="2680" u="none" cap="none" strike="noStrike">
                <a:solidFill>
                  <a:srgbClr val="EDEDED"/>
                </a:solidFill>
                <a:latin typeface="Arial"/>
                <a:ea typeface="Arial"/>
                <a:cs typeface="Arial"/>
                <a:sym typeface="Arial"/>
              </a:rPr>
              <a:t>Sam Wolverton, </a:t>
            </a:r>
            <a:r>
              <a:rPr i="1" lang="en-US" sz="2680" u="none" cap="none" strike="noStrike">
                <a:solidFill>
                  <a:srgbClr val="EDEDED"/>
                </a:solidFill>
                <a:latin typeface="Arial"/>
                <a:ea typeface="Arial"/>
                <a:cs typeface="Arial"/>
                <a:sym typeface="Arial"/>
              </a:rPr>
              <a:t>Senior Pre-Award </a:t>
            </a:r>
            <a:r>
              <a:rPr i="1" lang="en-US" sz="2680">
                <a:latin typeface="Arial"/>
                <a:ea typeface="Arial"/>
                <a:cs typeface="Arial"/>
                <a:sym typeface="Arial"/>
              </a:rPr>
              <a:t>Specialist</a:t>
            </a:r>
            <a:endParaRPr i="1" sz="2680">
              <a:latin typeface="Arial"/>
              <a:ea typeface="Arial"/>
              <a:cs typeface="Arial"/>
              <a:sym typeface="Arial"/>
            </a:endParaRPr>
          </a:p>
          <a:p>
            <a:pPr indent="0" lvl="0" marL="0" marR="0" rtl="0" algn="l">
              <a:lnSpc>
                <a:spcPct val="70000"/>
              </a:lnSpc>
              <a:spcBef>
                <a:spcPts val="1350"/>
              </a:spcBef>
              <a:spcAft>
                <a:spcPts val="0"/>
              </a:spcAft>
              <a:buClr>
                <a:srgbClr val="EDEDED"/>
              </a:buClr>
              <a:buSzPts val="2380"/>
              <a:buFont typeface="Noto Sans Symbols"/>
              <a:buNone/>
            </a:pPr>
            <a:r>
              <a:t/>
            </a:r>
            <a:endParaRPr i="1" sz="2680">
              <a:latin typeface="Arial"/>
              <a:ea typeface="Arial"/>
              <a:cs typeface="Arial"/>
              <a:sym typeface="Arial"/>
            </a:endParaRPr>
          </a:p>
          <a:p>
            <a:pPr indent="-444500" lvl="0" marL="444500" marR="0" rtl="0" algn="l">
              <a:lnSpc>
                <a:spcPct val="80000"/>
              </a:lnSpc>
              <a:spcBef>
                <a:spcPts val="1350"/>
              </a:spcBef>
              <a:spcAft>
                <a:spcPts val="0"/>
              </a:spcAft>
              <a:buClr>
                <a:srgbClr val="EDEDED"/>
              </a:buClr>
              <a:buSzPts val="2040"/>
              <a:buFont typeface="Corbel"/>
              <a:buNone/>
            </a:pPr>
            <a:r>
              <a:rPr lang="en-US" sz="2680">
                <a:latin typeface="Arial"/>
                <a:ea typeface="Arial"/>
                <a:cs typeface="Arial"/>
                <a:sym typeface="Arial"/>
              </a:rPr>
              <a:t>Location: </a:t>
            </a:r>
            <a:r>
              <a:rPr lang="en-US" sz="2680" u="none" cap="none" strike="noStrike">
                <a:solidFill>
                  <a:srgbClr val="EDEDED"/>
                </a:solidFill>
                <a:latin typeface="Arial"/>
                <a:ea typeface="Arial"/>
                <a:cs typeface="Arial"/>
                <a:sym typeface="Arial"/>
              </a:rPr>
              <a:t>School of Nursing </a:t>
            </a:r>
            <a:r>
              <a:rPr lang="en-US" sz="2680">
                <a:latin typeface="Arial"/>
                <a:ea typeface="Arial"/>
                <a:cs typeface="Arial"/>
                <a:sym typeface="Arial"/>
              </a:rPr>
              <a:t> Room</a:t>
            </a:r>
            <a:r>
              <a:rPr lang="en-US" sz="2680" u="none" cap="none" strike="noStrike">
                <a:solidFill>
                  <a:srgbClr val="EDEDED"/>
                </a:solidFill>
                <a:latin typeface="Arial"/>
                <a:ea typeface="Arial"/>
                <a:cs typeface="Arial"/>
                <a:sym typeface="Arial"/>
              </a:rPr>
              <a:t> 415</a:t>
            </a:r>
            <a:endParaRPr sz="2680">
              <a:latin typeface="Arial"/>
              <a:ea typeface="Arial"/>
              <a:cs typeface="Arial"/>
              <a:sym typeface="Arial"/>
            </a:endParaRPr>
          </a:p>
          <a:p>
            <a:pPr indent="-444500" lvl="0" marL="444500" marR="0" rtl="0" algn="l">
              <a:lnSpc>
                <a:spcPct val="80000"/>
              </a:lnSpc>
              <a:spcBef>
                <a:spcPts val="1350"/>
              </a:spcBef>
              <a:spcAft>
                <a:spcPts val="0"/>
              </a:spcAft>
              <a:buClr>
                <a:srgbClr val="EDEDED"/>
              </a:buClr>
              <a:buSzPts val="2040"/>
              <a:buFont typeface="Corbel"/>
              <a:buNone/>
            </a:pPr>
            <a:r>
              <a:rPr lang="en-US" sz="2680">
                <a:latin typeface="Arial"/>
                <a:ea typeface="Arial"/>
                <a:cs typeface="Arial"/>
                <a:sym typeface="Arial"/>
              </a:rPr>
              <a:t>Phone: </a:t>
            </a:r>
            <a:r>
              <a:rPr lang="en-US" sz="2680" u="none" cap="none" strike="noStrike">
                <a:solidFill>
                  <a:srgbClr val="EDEDED"/>
                </a:solidFill>
                <a:latin typeface="Arial"/>
                <a:ea typeface="Arial"/>
                <a:cs typeface="Arial"/>
                <a:sym typeface="Arial"/>
              </a:rPr>
              <a:t>x4128 </a:t>
            </a:r>
            <a:endParaRPr sz="2680" u="none" cap="none" strike="noStrike">
              <a:solidFill>
                <a:srgbClr val="EDEDED"/>
              </a:solidFill>
              <a:latin typeface="Arial"/>
              <a:ea typeface="Arial"/>
              <a:cs typeface="Arial"/>
              <a:sym typeface="Arial"/>
            </a:endParaRPr>
          </a:p>
          <a:p>
            <a:pPr indent="-444500" lvl="0" marL="444500" marR="0" rtl="0" algn="l">
              <a:lnSpc>
                <a:spcPct val="80000"/>
              </a:lnSpc>
              <a:spcBef>
                <a:spcPts val="1350"/>
              </a:spcBef>
              <a:spcAft>
                <a:spcPts val="0"/>
              </a:spcAft>
              <a:buClr>
                <a:srgbClr val="EDEDED"/>
              </a:buClr>
              <a:buSzPts val="2040"/>
              <a:buFont typeface="Corbel"/>
              <a:buNone/>
            </a:pPr>
            <a:r>
              <a:rPr lang="en-US" sz="2680">
                <a:latin typeface="Arial"/>
                <a:ea typeface="Arial"/>
                <a:cs typeface="Arial"/>
                <a:sym typeface="Arial"/>
              </a:rPr>
              <a:t>e-mail: </a:t>
            </a:r>
            <a:r>
              <a:rPr lang="en-US" sz="2680" u="none" cap="none" strike="noStrike">
                <a:solidFill>
                  <a:srgbClr val="EDEDED"/>
                </a:solidFill>
                <a:latin typeface="Arial"/>
                <a:ea typeface="Arial"/>
                <a:cs typeface="Arial"/>
                <a:sym typeface="Arial"/>
              </a:rPr>
              <a:t>osp@montclair.edu</a:t>
            </a:r>
            <a:endParaRPr sz="2680">
              <a:latin typeface="Arial"/>
              <a:ea typeface="Arial"/>
              <a:cs typeface="Arial"/>
              <a:sym typeface="Arial"/>
            </a:endParaRPr>
          </a:p>
          <a:p>
            <a:pPr indent="-444500" lvl="0" marL="444500" marR="0" rtl="0" algn="l">
              <a:lnSpc>
                <a:spcPct val="80000"/>
              </a:lnSpc>
              <a:spcBef>
                <a:spcPts val="1350"/>
              </a:spcBef>
              <a:spcAft>
                <a:spcPts val="0"/>
              </a:spcAft>
              <a:buClr>
                <a:srgbClr val="EDEDED"/>
              </a:buClr>
              <a:buSzPts val="2040"/>
              <a:buFont typeface="Corbel"/>
              <a:buNone/>
            </a:pPr>
            <a:r>
              <a:rPr lang="en-US" sz="2680" u="none" cap="none" strike="noStrike">
                <a:solidFill>
                  <a:srgbClr val="FFFF00"/>
                </a:solidFill>
                <a:latin typeface="Arial"/>
                <a:ea typeface="Arial"/>
                <a:cs typeface="Arial"/>
                <a:sym typeface="Arial"/>
              </a:rPr>
              <a:t>www.montclair.edu/osp</a:t>
            </a:r>
            <a:endParaRPr sz="2680">
              <a:solidFill>
                <a:srgbClr val="FFFF00"/>
              </a:solidFill>
              <a:latin typeface="Arial"/>
              <a:ea typeface="Arial"/>
              <a:cs typeface="Arial"/>
              <a:sym typeface="Arial"/>
            </a:endParaRPr>
          </a:p>
          <a:p>
            <a:pPr indent="-444500" lvl="0" marL="444500" marR="0" rtl="0" algn="l">
              <a:lnSpc>
                <a:spcPct val="80000"/>
              </a:lnSpc>
              <a:spcBef>
                <a:spcPts val="1350"/>
              </a:spcBef>
              <a:spcAft>
                <a:spcPts val="0"/>
              </a:spcAft>
              <a:buClr>
                <a:srgbClr val="FFFF00"/>
              </a:buClr>
              <a:buSzPts val="2040"/>
              <a:buFont typeface="Corbel"/>
              <a:buNone/>
            </a:pPr>
            <a:r>
              <a:rPr lang="en-US" sz="2680" u="none" cap="none" strike="noStrike">
                <a:solidFill>
                  <a:srgbClr val="FFFF00"/>
                </a:solidFill>
                <a:latin typeface="Arial"/>
                <a:ea typeface="Arial"/>
                <a:cs typeface="Arial"/>
                <a:sym typeface="Arial"/>
              </a:rPr>
              <a:t>twitter.com/ORSP_MSU</a:t>
            </a:r>
            <a:endParaRPr sz="2680" u="none" cap="none" strike="noStrike">
              <a:solidFill>
                <a:srgbClr val="FFFF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1"/>
          <p:cNvSpPr txBox="1"/>
          <p:nvPr>
            <p:ph idx="4294967295" type="body"/>
          </p:nvPr>
        </p:nvSpPr>
        <p:spPr>
          <a:xfrm>
            <a:off x="148525" y="969875"/>
            <a:ext cx="8831700" cy="57399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15000"/>
              </a:lnSpc>
              <a:spcBef>
                <a:spcPts val="0"/>
              </a:spcBef>
              <a:spcAft>
                <a:spcPts val="0"/>
              </a:spcAft>
              <a:buClr>
                <a:srgbClr val="EDEDED"/>
              </a:buClr>
              <a:buSzPts val="1705"/>
              <a:buFont typeface="Corbel"/>
              <a:buNone/>
            </a:pPr>
            <a:r>
              <a:rPr lang="en-US" sz="2700" u="sng">
                <a:latin typeface="Arial"/>
                <a:ea typeface="Arial"/>
                <a:cs typeface="Arial"/>
                <a:sym typeface="Arial"/>
              </a:rPr>
              <a:t>College of Education and Human Services:</a:t>
            </a:r>
            <a:endParaRPr sz="2700" u="sng">
              <a:latin typeface="Arial"/>
              <a:ea typeface="Arial"/>
              <a:cs typeface="Arial"/>
              <a:sym typeface="Arial"/>
            </a:endParaRPr>
          </a:p>
          <a:p>
            <a:pPr indent="-171450" lvl="0" marL="171450" marR="0" rtl="0" algn="l">
              <a:lnSpc>
                <a:spcPct val="115000"/>
              </a:lnSpc>
              <a:spcBef>
                <a:spcPts val="0"/>
              </a:spcBef>
              <a:spcAft>
                <a:spcPts val="0"/>
              </a:spcAft>
              <a:buClr>
                <a:srgbClr val="EDEDED"/>
              </a:buClr>
              <a:buSzPts val="1705"/>
              <a:buFont typeface="Corbel"/>
              <a:buNone/>
            </a:pPr>
            <a:r>
              <a:rPr i="0" lang="en-US" sz="2700" u="none" cap="none" strike="noStrike">
                <a:solidFill>
                  <a:srgbClr val="EDEDED"/>
                </a:solidFill>
                <a:latin typeface="Arial"/>
                <a:ea typeface="Arial"/>
                <a:cs typeface="Arial"/>
                <a:sym typeface="Arial"/>
              </a:rPr>
              <a:t>Mar</a:t>
            </a:r>
            <a:r>
              <a:rPr lang="en-US" sz="2700">
                <a:latin typeface="Arial"/>
                <a:ea typeface="Arial"/>
                <a:cs typeface="Arial"/>
                <a:sym typeface="Arial"/>
              </a:rPr>
              <a:t>shall Chaifetz</a:t>
            </a:r>
            <a:r>
              <a:rPr i="0" lang="en-US" sz="2700" u="none" cap="none" strike="noStrike">
                <a:solidFill>
                  <a:srgbClr val="EDEDED"/>
                </a:solidFill>
                <a:latin typeface="Arial"/>
                <a:ea typeface="Arial"/>
                <a:cs typeface="Arial"/>
                <a:sym typeface="Arial"/>
              </a:rPr>
              <a:t>, Grants </a:t>
            </a:r>
            <a:r>
              <a:rPr lang="en-US" sz="2700">
                <a:latin typeface="Arial"/>
                <a:ea typeface="Arial"/>
                <a:cs typeface="Arial"/>
                <a:sym typeface="Arial"/>
              </a:rPr>
              <a:t>Manager</a:t>
            </a:r>
            <a:endParaRPr sz="2700">
              <a:latin typeface="Arial"/>
              <a:ea typeface="Arial"/>
              <a:cs typeface="Arial"/>
              <a:sym typeface="Arial"/>
            </a:endParaRPr>
          </a:p>
          <a:p>
            <a:pPr indent="0" lvl="1" marL="393700" marR="0" rtl="0" algn="l">
              <a:lnSpc>
                <a:spcPct val="115000"/>
              </a:lnSpc>
              <a:spcBef>
                <a:spcPts val="0"/>
              </a:spcBef>
              <a:spcAft>
                <a:spcPts val="0"/>
              </a:spcAft>
              <a:buClr>
                <a:srgbClr val="EDEDED"/>
              </a:buClr>
              <a:buSzPts val="550"/>
              <a:buFont typeface="Noto Sans Symbols"/>
              <a:buNone/>
            </a:pPr>
            <a:r>
              <a:rPr i="0" lang="en-US" sz="2700" u="none" cap="none" strike="noStrike">
                <a:solidFill>
                  <a:srgbClr val="EDEDED"/>
                </a:solidFill>
                <a:latin typeface="Arial"/>
                <a:ea typeface="Arial"/>
                <a:cs typeface="Arial"/>
                <a:sym typeface="Arial"/>
              </a:rPr>
              <a:t>	University Hall, Room 2191 </a:t>
            </a:r>
            <a:endParaRPr sz="2700">
              <a:latin typeface="Arial"/>
              <a:ea typeface="Arial"/>
              <a:cs typeface="Arial"/>
              <a:sym typeface="Arial"/>
            </a:endParaRPr>
          </a:p>
          <a:p>
            <a:pPr indent="0" lvl="1" marL="393700" marR="0" rtl="0" algn="l">
              <a:lnSpc>
                <a:spcPct val="115000"/>
              </a:lnSpc>
              <a:spcBef>
                <a:spcPts val="0"/>
              </a:spcBef>
              <a:spcAft>
                <a:spcPts val="0"/>
              </a:spcAft>
              <a:buClr>
                <a:srgbClr val="EDEDED"/>
              </a:buClr>
              <a:buSzPts val="1100"/>
              <a:buFont typeface="Noto Sans Symbols"/>
              <a:buNone/>
            </a:pPr>
            <a:r>
              <a:rPr i="0" lang="en-US" sz="2700" u="none" cap="none" strike="noStrike">
                <a:solidFill>
                  <a:srgbClr val="EDEDED"/>
                </a:solidFill>
                <a:latin typeface="Arial"/>
                <a:ea typeface="Arial"/>
                <a:cs typeface="Arial"/>
                <a:sym typeface="Arial"/>
              </a:rPr>
              <a:t>	</a:t>
            </a:r>
            <a:r>
              <a:rPr lang="en-US" sz="2700">
                <a:latin typeface="Arial"/>
                <a:ea typeface="Arial"/>
                <a:cs typeface="Arial"/>
                <a:sym typeface="Arial"/>
              </a:rPr>
              <a:t>Phone:</a:t>
            </a:r>
            <a:r>
              <a:rPr i="0" lang="en-US" sz="2700" u="none" cap="none" strike="noStrike">
                <a:solidFill>
                  <a:srgbClr val="EDEDED"/>
                </a:solidFill>
                <a:latin typeface="Arial"/>
                <a:ea typeface="Arial"/>
                <a:cs typeface="Arial"/>
                <a:sym typeface="Arial"/>
              </a:rPr>
              <a:t> x4459 </a:t>
            </a:r>
            <a:endParaRPr sz="2700">
              <a:latin typeface="Arial"/>
              <a:ea typeface="Arial"/>
              <a:cs typeface="Arial"/>
              <a:sym typeface="Arial"/>
            </a:endParaRPr>
          </a:p>
          <a:p>
            <a:pPr indent="0" lvl="1" marL="0" marR="0" rtl="0" algn="l">
              <a:lnSpc>
                <a:spcPct val="115000"/>
              </a:lnSpc>
              <a:spcBef>
                <a:spcPts val="0"/>
              </a:spcBef>
              <a:spcAft>
                <a:spcPts val="0"/>
              </a:spcAft>
              <a:buClr>
                <a:srgbClr val="EDEDED"/>
              </a:buClr>
              <a:buSzPts val="1100"/>
              <a:buFont typeface="Noto Sans Symbols"/>
              <a:buNone/>
            </a:pPr>
            <a:r>
              <a:t/>
            </a:r>
            <a:endParaRPr i="0" sz="1100" u="none" cap="none" strike="noStrike">
              <a:solidFill>
                <a:srgbClr val="EDEDED"/>
              </a:solidFill>
              <a:latin typeface="Arial"/>
              <a:ea typeface="Arial"/>
              <a:cs typeface="Arial"/>
              <a:sym typeface="Arial"/>
            </a:endParaRPr>
          </a:p>
          <a:p>
            <a:pPr indent="0" lvl="1" marL="0" marR="0" rtl="0" algn="l">
              <a:lnSpc>
                <a:spcPct val="115000"/>
              </a:lnSpc>
              <a:spcBef>
                <a:spcPts val="0"/>
              </a:spcBef>
              <a:spcAft>
                <a:spcPts val="0"/>
              </a:spcAft>
              <a:buClr>
                <a:srgbClr val="EDEDED"/>
              </a:buClr>
              <a:buSzPts val="1705"/>
              <a:buFont typeface="Noto Sans Symbols"/>
              <a:buNone/>
            </a:pPr>
            <a:r>
              <a:rPr i="0" lang="en-US" sz="2700" u="none" cap="none" strike="noStrike">
                <a:solidFill>
                  <a:srgbClr val="EDEDED"/>
                </a:solidFill>
                <a:latin typeface="Arial"/>
                <a:ea typeface="Arial"/>
                <a:cs typeface="Arial"/>
                <a:sym typeface="Arial"/>
              </a:rPr>
              <a:t>April Serfass, Post Award Facilitator </a:t>
            </a:r>
            <a:endParaRPr sz="2700">
              <a:latin typeface="Arial"/>
              <a:ea typeface="Arial"/>
              <a:cs typeface="Arial"/>
              <a:sym typeface="Arial"/>
            </a:endParaRPr>
          </a:p>
          <a:p>
            <a:pPr indent="0" lvl="1" marL="393700" marR="0" rtl="0" algn="l">
              <a:lnSpc>
                <a:spcPct val="115000"/>
              </a:lnSpc>
              <a:spcBef>
                <a:spcPts val="0"/>
              </a:spcBef>
              <a:spcAft>
                <a:spcPts val="0"/>
              </a:spcAft>
              <a:buClr>
                <a:srgbClr val="EDEDED"/>
              </a:buClr>
              <a:buSzPts val="1100"/>
              <a:buFont typeface="Noto Sans Symbols"/>
              <a:buNone/>
            </a:pPr>
            <a:r>
              <a:rPr i="0" lang="en-US" sz="2700" u="none" cap="none" strike="noStrike">
                <a:solidFill>
                  <a:srgbClr val="EDEDED"/>
                </a:solidFill>
                <a:latin typeface="Arial"/>
                <a:ea typeface="Arial"/>
                <a:cs typeface="Arial"/>
                <a:sym typeface="Arial"/>
              </a:rPr>
              <a:t>University Hall, Room 3132</a:t>
            </a:r>
            <a:endParaRPr sz="2700">
              <a:latin typeface="Arial"/>
              <a:ea typeface="Arial"/>
              <a:cs typeface="Arial"/>
              <a:sym typeface="Arial"/>
            </a:endParaRPr>
          </a:p>
          <a:p>
            <a:pPr indent="0" lvl="1" marL="393700" marR="0" rtl="0" algn="l">
              <a:lnSpc>
                <a:spcPct val="115000"/>
              </a:lnSpc>
              <a:spcBef>
                <a:spcPts val="0"/>
              </a:spcBef>
              <a:spcAft>
                <a:spcPts val="0"/>
              </a:spcAft>
              <a:buClr>
                <a:srgbClr val="EDEDED"/>
              </a:buClr>
              <a:buSzPts val="1100"/>
              <a:buFont typeface="Noto Sans Symbols"/>
              <a:buNone/>
            </a:pPr>
            <a:r>
              <a:rPr lang="en-US" sz="2700">
                <a:latin typeface="Arial"/>
                <a:ea typeface="Arial"/>
                <a:cs typeface="Arial"/>
                <a:sym typeface="Arial"/>
              </a:rPr>
              <a:t>Phone: x</a:t>
            </a:r>
            <a:r>
              <a:rPr i="0" lang="en-US" sz="2700" u="none" cap="none" strike="noStrike">
                <a:solidFill>
                  <a:srgbClr val="EDEDED"/>
                </a:solidFill>
                <a:latin typeface="Arial"/>
                <a:ea typeface="Arial"/>
                <a:cs typeface="Arial"/>
                <a:sym typeface="Arial"/>
              </a:rPr>
              <a:t>3072</a:t>
            </a:r>
            <a:endParaRPr i="0" sz="2700" u="none" cap="none" strike="noStrike">
              <a:solidFill>
                <a:srgbClr val="EDEDED"/>
              </a:solidFill>
              <a:latin typeface="Arial"/>
              <a:ea typeface="Arial"/>
              <a:cs typeface="Arial"/>
              <a:sym typeface="Arial"/>
            </a:endParaRPr>
          </a:p>
          <a:p>
            <a:pPr indent="0" lvl="1" marL="0" marR="0" rtl="0" algn="l">
              <a:lnSpc>
                <a:spcPct val="115000"/>
              </a:lnSpc>
              <a:spcBef>
                <a:spcPts val="0"/>
              </a:spcBef>
              <a:spcAft>
                <a:spcPts val="0"/>
              </a:spcAft>
              <a:buClr>
                <a:srgbClr val="EDEDED"/>
              </a:buClr>
              <a:buSzPts val="1100"/>
              <a:buFont typeface="Noto Sans Symbols"/>
              <a:buNone/>
            </a:pPr>
            <a:r>
              <a:t/>
            </a:r>
            <a:endParaRPr sz="1500">
              <a:latin typeface="Arial"/>
              <a:ea typeface="Arial"/>
              <a:cs typeface="Arial"/>
              <a:sym typeface="Arial"/>
            </a:endParaRPr>
          </a:p>
          <a:p>
            <a:pPr indent="0" lvl="1" marL="0" marR="0" rtl="0" algn="l">
              <a:lnSpc>
                <a:spcPct val="115000"/>
              </a:lnSpc>
              <a:spcBef>
                <a:spcPts val="0"/>
              </a:spcBef>
              <a:spcAft>
                <a:spcPts val="0"/>
              </a:spcAft>
              <a:buClr>
                <a:srgbClr val="EDEDED"/>
              </a:buClr>
              <a:buSzPts val="1100"/>
              <a:buFont typeface="Noto Sans Symbols"/>
              <a:buNone/>
            </a:pPr>
            <a:r>
              <a:rPr lang="en-US" sz="2700" u="sng">
                <a:latin typeface="Arial"/>
                <a:ea typeface="Arial"/>
                <a:cs typeface="Arial"/>
                <a:sym typeface="Arial"/>
              </a:rPr>
              <a:t>College of Science and Mathematics</a:t>
            </a:r>
            <a:endParaRPr sz="2700" u="sng">
              <a:latin typeface="Arial"/>
              <a:ea typeface="Arial"/>
              <a:cs typeface="Arial"/>
              <a:sym typeface="Arial"/>
            </a:endParaRPr>
          </a:p>
          <a:p>
            <a:pPr indent="0" lvl="0" marL="0" rtl="0" algn="l">
              <a:lnSpc>
                <a:spcPct val="115000"/>
              </a:lnSpc>
              <a:spcBef>
                <a:spcPts val="0"/>
              </a:spcBef>
              <a:spcAft>
                <a:spcPts val="0"/>
              </a:spcAft>
              <a:buClr>
                <a:srgbClr val="EDEDED"/>
              </a:buClr>
              <a:buSzPts val="1320"/>
              <a:buFont typeface="Arial"/>
              <a:buNone/>
            </a:pPr>
            <a:r>
              <a:rPr lang="en-US" sz="2700">
                <a:latin typeface="Arial"/>
                <a:ea typeface="Arial"/>
                <a:cs typeface="Arial"/>
                <a:sym typeface="Arial"/>
              </a:rPr>
              <a:t>Gloria Rodriguez, Grants and Contracts Specialist</a:t>
            </a:r>
            <a:endParaRPr sz="2700">
              <a:latin typeface="Arial"/>
              <a:ea typeface="Arial"/>
              <a:cs typeface="Arial"/>
              <a:sym typeface="Arial"/>
            </a:endParaRPr>
          </a:p>
          <a:p>
            <a:pPr indent="457200" lvl="0" marL="0" rtl="0" algn="l">
              <a:lnSpc>
                <a:spcPct val="115000"/>
              </a:lnSpc>
              <a:spcBef>
                <a:spcPts val="0"/>
              </a:spcBef>
              <a:spcAft>
                <a:spcPts val="0"/>
              </a:spcAft>
              <a:buClr>
                <a:srgbClr val="EDEDED"/>
              </a:buClr>
              <a:buSzPts val="1320"/>
              <a:buFont typeface="Arial"/>
              <a:buNone/>
            </a:pPr>
            <a:r>
              <a:rPr lang="en-US" sz="2700">
                <a:latin typeface="Arial"/>
                <a:ea typeface="Arial"/>
                <a:cs typeface="Arial"/>
                <a:sym typeface="Arial"/>
              </a:rPr>
              <a:t>CELS 211</a:t>
            </a:r>
            <a:endParaRPr sz="2700">
              <a:latin typeface="Arial"/>
              <a:ea typeface="Arial"/>
              <a:cs typeface="Arial"/>
              <a:sym typeface="Arial"/>
            </a:endParaRPr>
          </a:p>
          <a:p>
            <a:pPr indent="457200" lvl="0" marL="0" rtl="0" algn="l">
              <a:lnSpc>
                <a:spcPct val="115000"/>
              </a:lnSpc>
              <a:spcBef>
                <a:spcPts val="0"/>
              </a:spcBef>
              <a:spcAft>
                <a:spcPts val="0"/>
              </a:spcAft>
              <a:buClr>
                <a:srgbClr val="EDEDED"/>
              </a:buClr>
              <a:buSzPts val="1320"/>
              <a:buFont typeface="Arial"/>
              <a:buNone/>
            </a:pPr>
            <a:r>
              <a:rPr lang="en-US" sz="2700">
                <a:latin typeface="Arial"/>
                <a:ea typeface="Arial"/>
                <a:cs typeface="Arial"/>
                <a:sym typeface="Arial"/>
              </a:rPr>
              <a:t>Phone: x5120</a:t>
            </a:r>
            <a:endParaRPr sz="2700">
              <a:latin typeface="Arial"/>
              <a:ea typeface="Arial"/>
              <a:cs typeface="Arial"/>
              <a:sym typeface="Arial"/>
            </a:endParaRPr>
          </a:p>
          <a:p>
            <a:pPr indent="0" lvl="1" marL="393700" marR="0" rtl="0" algn="l">
              <a:lnSpc>
                <a:spcPct val="70000"/>
              </a:lnSpc>
              <a:spcBef>
                <a:spcPts val="375"/>
              </a:spcBef>
              <a:spcAft>
                <a:spcPts val="0"/>
              </a:spcAft>
              <a:buClr>
                <a:srgbClr val="EDEDED"/>
              </a:buClr>
              <a:buSzPts val="1100"/>
              <a:buFont typeface="Noto Sans Symbols"/>
              <a:buNone/>
            </a:pPr>
            <a:r>
              <a:t/>
            </a:r>
            <a:endParaRPr sz="2100"/>
          </a:p>
          <a:p>
            <a:pPr indent="-19050" lvl="0" marL="171450" marR="0" rtl="0" algn="l">
              <a:lnSpc>
                <a:spcPct val="70000"/>
              </a:lnSpc>
              <a:spcBef>
                <a:spcPts val="750"/>
              </a:spcBef>
              <a:spcAft>
                <a:spcPts val="0"/>
              </a:spcAft>
              <a:buClr>
                <a:srgbClr val="EDEDED"/>
              </a:buClr>
              <a:buSzPts val="1320"/>
              <a:buFont typeface="Corbel"/>
              <a:buNone/>
            </a:pPr>
            <a:r>
              <a:t/>
            </a:r>
            <a:endParaRPr b="0" i="0" sz="2320" u="none" cap="none" strike="noStrike">
              <a:solidFill>
                <a:srgbClr val="EDEDED"/>
              </a:solidFill>
              <a:latin typeface="Corbel"/>
              <a:ea typeface="Corbel"/>
              <a:cs typeface="Corbel"/>
              <a:sym typeface="Corbel"/>
            </a:endParaRPr>
          </a:p>
        </p:txBody>
      </p:sp>
      <p:sp>
        <p:nvSpPr>
          <p:cNvPr id="284" name="Google Shape;284;p31"/>
          <p:cNvSpPr txBox="1"/>
          <p:nvPr/>
        </p:nvSpPr>
        <p:spPr>
          <a:xfrm>
            <a:off x="0" y="54879"/>
            <a:ext cx="9144000" cy="838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E2E2E2"/>
              </a:buClr>
              <a:buSzPts val="3600"/>
              <a:buFont typeface="Corbel"/>
              <a:buNone/>
            </a:pPr>
            <a:r>
              <a:rPr lang="en-US" sz="4400">
                <a:solidFill>
                  <a:srgbClr val="FFFF00"/>
                </a:solidFill>
                <a:latin typeface="Corbel"/>
                <a:ea typeface="Corbel"/>
                <a:cs typeface="Corbel"/>
                <a:sym typeface="Corbel"/>
              </a:rPr>
              <a:t>Grant specialists in Colleges/Schools</a:t>
            </a:r>
            <a:endParaRPr i="0" sz="4400" u="none" cap="none" strike="noStrike">
              <a:solidFill>
                <a:srgbClr val="FFFF00"/>
              </a:solidFill>
              <a:latin typeface="Corbel"/>
              <a:ea typeface="Corbel"/>
              <a:cs typeface="Corbel"/>
              <a:sym typeface="Corbel"/>
            </a:endParaRPr>
          </a:p>
          <a:p>
            <a:pPr indent="0" lvl="0" marL="0" marR="0" rtl="0" algn="ctr">
              <a:lnSpc>
                <a:spcPct val="90000"/>
              </a:lnSpc>
              <a:spcBef>
                <a:spcPts val="0"/>
              </a:spcBef>
              <a:spcAft>
                <a:spcPts val="0"/>
              </a:spcAft>
              <a:buClr>
                <a:srgbClr val="7ECCDE"/>
              </a:buClr>
              <a:buSzPts val="3600"/>
              <a:buFont typeface="Corbel"/>
              <a:buNone/>
            </a:pPr>
            <a:r>
              <a:t/>
            </a:r>
            <a:endParaRPr i="0" sz="4400" u="none" cap="none" strike="noStrike">
              <a:solidFill>
                <a:srgbClr val="FFFF00"/>
              </a:solidFill>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g15950d06b87_0_14"/>
          <p:cNvPicPr preferRelativeResize="0"/>
          <p:nvPr/>
        </p:nvPicPr>
        <p:blipFill rotWithShape="1">
          <a:blip r:embed="rId3">
            <a:alphaModFix/>
          </a:blip>
          <a:srcRect b="0" l="0" r="0" t="0"/>
          <a:stretch/>
        </p:blipFill>
        <p:spPr>
          <a:xfrm>
            <a:off x="1597025" y="1631950"/>
            <a:ext cx="5524500" cy="4746624"/>
          </a:xfrm>
          <a:prstGeom prst="rect">
            <a:avLst/>
          </a:prstGeom>
          <a:noFill/>
          <a:ln>
            <a:noFill/>
          </a:ln>
        </p:spPr>
      </p:pic>
      <p:sp>
        <p:nvSpPr>
          <p:cNvPr id="143" name="Google Shape;143;g15950d06b87_0_14"/>
          <p:cNvSpPr txBox="1"/>
          <p:nvPr/>
        </p:nvSpPr>
        <p:spPr>
          <a:xfrm>
            <a:off x="588250" y="167500"/>
            <a:ext cx="78486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200"/>
              <a:buFont typeface="Corbel"/>
              <a:buNone/>
            </a:pPr>
            <a:r>
              <a:rPr i="0" lang="en-US" sz="4400" u="none" cap="none" strike="noStrike">
                <a:solidFill>
                  <a:srgbClr val="FFFF00"/>
                </a:solidFill>
                <a:latin typeface="Corbel"/>
                <a:ea typeface="Corbel"/>
                <a:cs typeface="Corbel"/>
                <a:sym typeface="Corbel"/>
              </a:rPr>
              <a:t>The </a:t>
            </a:r>
            <a:r>
              <a:rPr lang="en-US" sz="4400">
                <a:solidFill>
                  <a:srgbClr val="FFFF00"/>
                </a:solidFill>
                <a:latin typeface="Corbel"/>
                <a:ea typeface="Corbel"/>
                <a:cs typeface="Corbel"/>
                <a:sym typeface="Corbel"/>
              </a:rPr>
              <a:t>Research</a:t>
            </a:r>
            <a:r>
              <a:rPr i="0" lang="en-US" sz="4400" u="none" cap="none" strike="noStrike">
                <a:solidFill>
                  <a:srgbClr val="FFFF00"/>
                </a:solidFill>
                <a:latin typeface="Corbel"/>
                <a:ea typeface="Corbel"/>
                <a:cs typeface="Corbel"/>
                <a:sym typeface="Corbel"/>
              </a:rPr>
              <a:t> Lifecycle</a:t>
            </a:r>
            <a:endParaRPr i="0" sz="4400" u="none" cap="none" strike="noStrike">
              <a:solidFill>
                <a:srgbClr val="FFFF00"/>
              </a:solidFill>
            </a:endParaRPr>
          </a:p>
        </p:txBody>
      </p:sp>
      <p:pic>
        <p:nvPicPr>
          <p:cNvPr id="144" name="Google Shape;144;g15950d06b87_0_14"/>
          <p:cNvPicPr preferRelativeResize="0"/>
          <p:nvPr/>
        </p:nvPicPr>
        <p:blipFill rotWithShape="1">
          <a:blip r:embed="rId4">
            <a:alphaModFix/>
          </a:blip>
          <a:srcRect b="0" l="0" r="0" t="0"/>
          <a:stretch/>
        </p:blipFill>
        <p:spPr>
          <a:xfrm>
            <a:off x="3657600" y="974725"/>
            <a:ext cx="1190625" cy="495300"/>
          </a:xfrm>
          <a:prstGeom prst="rect">
            <a:avLst/>
          </a:prstGeom>
          <a:noFill/>
          <a:ln>
            <a:noFill/>
          </a:ln>
        </p:spPr>
      </p:pic>
      <p:pic>
        <p:nvPicPr>
          <p:cNvPr id="145" name="Google Shape;145;g15950d06b87_0_14"/>
          <p:cNvPicPr preferRelativeResize="0"/>
          <p:nvPr/>
        </p:nvPicPr>
        <p:blipFill rotWithShape="1">
          <a:blip r:embed="rId5">
            <a:alphaModFix/>
          </a:blip>
          <a:srcRect b="0" l="0" r="0" t="0"/>
          <a:stretch/>
        </p:blipFill>
        <p:spPr>
          <a:xfrm>
            <a:off x="7308850" y="3084512"/>
            <a:ext cx="1327150" cy="584200"/>
          </a:xfrm>
          <a:prstGeom prst="rect">
            <a:avLst/>
          </a:prstGeom>
          <a:noFill/>
          <a:ln>
            <a:noFill/>
          </a:ln>
        </p:spPr>
      </p:pic>
      <p:pic>
        <p:nvPicPr>
          <p:cNvPr id="146" name="Google Shape;146;g15950d06b87_0_14"/>
          <p:cNvPicPr preferRelativeResize="0"/>
          <p:nvPr/>
        </p:nvPicPr>
        <p:blipFill rotWithShape="1">
          <a:blip r:embed="rId6">
            <a:alphaModFix/>
          </a:blip>
          <a:srcRect b="0" l="0" r="0" t="0"/>
          <a:stretch/>
        </p:blipFill>
        <p:spPr>
          <a:xfrm>
            <a:off x="6424612" y="2127250"/>
            <a:ext cx="1547812" cy="584200"/>
          </a:xfrm>
          <a:prstGeom prst="rect">
            <a:avLst/>
          </a:prstGeom>
          <a:noFill/>
          <a:ln>
            <a:noFill/>
          </a:ln>
        </p:spPr>
      </p:pic>
      <p:pic>
        <p:nvPicPr>
          <p:cNvPr descr="Workday | Medavie Health Services" id="147" name="Google Shape;147;g15950d06b87_0_14"/>
          <p:cNvPicPr preferRelativeResize="0"/>
          <p:nvPr/>
        </p:nvPicPr>
        <p:blipFill rotWithShape="1">
          <a:blip r:embed="rId7">
            <a:alphaModFix/>
          </a:blip>
          <a:srcRect b="0" l="0" r="0" t="0"/>
          <a:stretch/>
        </p:blipFill>
        <p:spPr>
          <a:xfrm>
            <a:off x="1041400" y="5362575"/>
            <a:ext cx="1006475" cy="636587"/>
          </a:xfrm>
          <a:prstGeom prst="rect">
            <a:avLst/>
          </a:prstGeom>
          <a:noFill/>
          <a:ln>
            <a:noFill/>
          </a:ln>
        </p:spPr>
      </p:pic>
      <p:sp>
        <p:nvSpPr>
          <p:cNvPr id="148" name="Google Shape;148;g15950d06b87_0_14"/>
          <p:cNvSpPr txBox="1"/>
          <p:nvPr/>
        </p:nvSpPr>
        <p:spPr>
          <a:xfrm>
            <a:off x="2924213" y="3084500"/>
            <a:ext cx="2657400" cy="15930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296C7D"/>
              </a:buClr>
              <a:buSzPts val="3300"/>
              <a:buFont typeface="Twentieth Century"/>
              <a:buNone/>
            </a:pPr>
            <a:r>
              <a:rPr lang="en-US" sz="3300">
                <a:solidFill>
                  <a:srgbClr val="FFFFFF"/>
                </a:solidFill>
                <a:latin typeface="Twentieth Century"/>
                <a:ea typeface="Twentieth Century"/>
                <a:cs typeface="Twentieth Century"/>
                <a:sym typeface="Twentieth Century"/>
              </a:rPr>
              <a:t>Responsible Conduct of Research</a:t>
            </a:r>
            <a:endParaRPr b="0" i="0" sz="1400" u="none" cap="none" strike="noStrike">
              <a:solidFill>
                <a:srgbClr val="FFFFFF"/>
              </a:solidFill>
              <a:latin typeface="Arial"/>
              <a:ea typeface="Arial"/>
              <a:cs typeface="Arial"/>
              <a:sym typeface="Arial"/>
            </a:endParaRPr>
          </a:p>
        </p:txBody>
      </p:sp>
      <p:pic>
        <p:nvPicPr>
          <p:cNvPr id="149" name="Google Shape;149;g15950d06b87_0_14"/>
          <p:cNvPicPr preferRelativeResize="0"/>
          <p:nvPr/>
        </p:nvPicPr>
        <p:blipFill>
          <a:blip r:embed="rId8">
            <a:alphaModFix/>
          </a:blip>
          <a:stretch>
            <a:fillRect/>
          </a:stretch>
        </p:blipFill>
        <p:spPr>
          <a:xfrm>
            <a:off x="5129875" y="6195144"/>
            <a:ext cx="1006474" cy="51634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34"/>
          <p:cNvPicPr preferRelativeResize="0"/>
          <p:nvPr/>
        </p:nvPicPr>
        <p:blipFill rotWithShape="1">
          <a:blip r:embed="rId3">
            <a:alphaModFix/>
          </a:blip>
          <a:srcRect b="0" l="0" r="0" t="0"/>
          <a:stretch/>
        </p:blipFill>
        <p:spPr>
          <a:xfrm>
            <a:off x="1597025" y="1631950"/>
            <a:ext cx="5524500" cy="4746625"/>
          </a:xfrm>
          <a:prstGeom prst="rect">
            <a:avLst/>
          </a:prstGeom>
          <a:noFill/>
          <a:ln>
            <a:noFill/>
          </a:ln>
        </p:spPr>
      </p:pic>
      <p:sp>
        <p:nvSpPr>
          <p:cNvPr id="290" name="Google Shape;290;p34"/>
          <p:cNvSpPr txBox="1"/>
          <p:nvPr/>
        </p:nvSpPr>
        <p:spPr>
          <a:xfrm>
            <a:off x="1597025" y="205225"/>
            <a:ext cx="6287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Corbel"/>
              <a:buNone/>
            </a:pPr>
            <a:r>
              <a:rPr i="0" lang="en-US" sz="4400" u="none" cap="none" strike="noStrike">
                <a:solidFill>
                  <a:srgbClr val="FFFF00"/>
                </a:solidFill>
                <a:latin typeface="Corbel"/>
                <a:ea typeface="Corbel"/>
                <a:cs typeface="Corbel"/>
                <a:sym typeface="Corbel"/>
              </a:rPr>
              <a:t>The </a:t>
            </a:r>
            <a:r>
              <a:rPr lang="en-US" sz="4400">
                <a:solidFill>
                  <a:srgbClr val="FFFF00"/>
                </a:solidFill>
                <a:latin typeface="Corbel"/>
                <a:ea typeface="Corbel"/>
                <a:cs typeface="Corbel"/>
                <a:sym typeface="Corbel"/>
              </a:rPr>
              <a:t>Research</a:t>
            </a:r>
            <a:r>
              <a:rPr i="0" lang="en-US" sz="4400" u="none" cap="none" strike="noStrike">
                <a:solidFill>
                  <a:srgbClr val="FFFF00"/>
                </a:solidFill>
                <a:latin typeface="Corbel"/>
                <a:ea typeface="Corbel"/>
                <a:cs typeface="Corbel"/>
                <a:sym typeface="Corbel"/>
              </a:rPr>
              <a:t> Lifecycle</a:t>
            </a:r>
            <a:endParaRPr i="0" sz="4400" u="none" cap="none" strike="noStrike">
              <a:solidFill>
                <a:srgbClr val="FFFF00"/>
              </a:solidFill>
              <a:latin typeface="Corbel"/>
              <a:ea typeface="Corbel"/>
              <a:cs typeface="Corbel"/>
              <a:sym typeface="Corbel"/>
            </a:endParaRPr>
          </a:p>
        </p:txBody>
      </p:sp>
      <p:pic>
        <p:nvPicPr>
          <p:cNvPr id="291" name="Google Shape;291;p34"/>
          <p:cNvPicPr preferRelativeResize="0"/>
          <p:nvPr/>
        </p:nvPicPr>
        <p:blipFill rotWithShape="1">
          <a:blip r:embed="rId4">
            <a:alphaModFix/>
          </a:blip>
          <a:srcRect b="0" l="0" r="0" t="0"/>
          <a:stretch/>
        </p:blipFill>
        <p:spPr>
          <a:xfrm>
            <a:off x="3657600" y="974725"/>
            <a:ext cx="1190625" cy="495300"/>
          </a:xfrm>
          <a:prstGeom prst="rect">
            <a:avLst/>
          </a:prstGeom>
          <a:noFill/>
          <a:ln>
            <a:noFill/>
          </a:ln>
        </p:spPr>
      </p:pic>
      <p:pic>
        <p:nvPicPr>
          <p:cNvPr id="292" name="Google Shape;292;p34"/>
          <p:cNvPicPr preferRelativeResize="0"/>
          <p:nvPr/>
        </p:nvPicPr>
        <p:blipFill rotWithShape="1">
          <a:blip r:embed="rId5">
            <a:alphaModFix/>
          </a:blip>
          <a:srcRect b="0" l="0" r="0" t="0"/>
          <a:stretch/>
        </p:blipFill>
        <p:spPr>
          <a:xfrm>
            <a:off x="7308850" y="3084512"/>
            <a:ext cx="1327150" cy="584200"/>
          </a:xfrm>
          <a:prstGeom prst="rect">
            <a:avLst/>
          </a:prstGeom>
          <a:noFill/>
          <a:ln>
            <a:noFill/>
          </a:ln>
        </p:spPr>
      </p:pic>
      <p:pic>
        <p:nvPicPr>
          <p:cNvPr id="293" name="Google Shape;293;p34"/>
          <p:cNvPicPr preferRelativeResize="0"/>
          <p:nvPr/>
        </p:nvPicPr>
        <p:blipFill rotWithShape="1">
          <a:blip r:embed="rId6">
            <a:alphaModFix/>
          </a:blip>
          <a:srcRect b="0" l="0" r="0" t="0"/>
          <a:stretch/>
        </p:blipFill>
        <p:spPr>
          <a:xfrm>
            <a:off x="6424612" y="2127250"/>
            <a:ext cx="1547812" cy="584200"/>
          </a:xfrm>
          <a:prstGeom prst="rect">
            <a:avLst/>
          </a:prstGeom>
          <a:noFill/>
          <a:ln>
            <a:noFill/>
          </a:ln>
        </p:spPr>
      </p:pic>
      <p:pic>
        <p:nvPicPr>
          <p:cNvPr descr="Workday | Medavie Health Services" id="294" name="Google Shape;294;p34"/>
          <p:cNvPicPr preferRelativeResize="0"/>
          <p:nvPr/>
        </p:nvPicPr>
        <p:blipFill rotWithShape="1">
          <a:blip r:embed="rId7">
            <a:alphaModFix/>
          </a:blip>
          <a:srcRect b="0" l="0" r="0" t="0"/>
          <a:stretch/>
        </p:blipFill>
        <p:spPr>
          <a:xfrm>
            <a:off x="1041400" y="5362575"/>
            <a:ext cx="1006475" cy="636587"/>
          </a:xfrm>
          <a:prstGeom prst="rect">
            <a:avLst/>
          </a:prstGeom>
          <a:noFill/>
          <a:ln>
            <a:noFill/>
          </a:ln>
        </p:spPr>
      </p:pic>
      <p:pic>
        <p:nvPicPr>
          <p:cNvPr id="295" name="Google Shape;295;p34"/>
          <p:cNvPicPr preferRelativeResize="0"/>
          <p:nvPr/>
        </p:nvPicPr>
        <p:blipFill>
          <a:blip r:embed="rId8">
            <a:alphaModFix/>
          </a:blip>
          <a:stretch>
            <a:fillRect/>
          </a:stretch>
        </p:blipFill>
        <p:spPr>
          <a:xfrm>
            <a:off x="5184450" y="6088499"/>
            <a:ext cx="1190626" cy="61081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3"/>
          <p:cNvSpPr txBox="1"/>
          <p:nvPr>
            <p:ph idx="4294967295" type="body"/>
          </p:nvPr>
        </p:nvSpPr>
        <p:spPr>
          <a:xfrm>
            <a:off x="138775" y="1659650"/>
            <a:ext cx="8909100" cy="4606200"/>
          </a:xfrm>
          <a:prstGeom prst="rect">
            <a:avLst/>
          </a:prstGeom>
          <a:noFill/>
          <a:ln>
            <a:noFill/>
          </a:ln>
        </p:spPr>
        <p:txBody>
          <a:bodyPr anchorCtr="0" anchor="t" bIns="45700" lIns="91425" spcFirstLastPara="1" rIns="91425" wrap="square" tIns="45700">
            <a:noAutofit/>
          </a:bodyPr>
          <a:lstStyle/>
          <a:p>
            <a:pPr indent="-203200" lvl="0" marL="171450" marR="0" rtl="0" algn="l">
              <a:lnSpc>
                <a:spcPct val="115000"/>
              </a:lnSpc>
              <a:spcBef>
                <a:spcPts val="0"/>
              </a:spcBef>
              <a:spcAft>
                <a:spcPts val="0"/>
              </a:spcAft>
              <a:buClr>
                <a:srgbClr val="FFFF00"/>
              </a:buClr>
              <a:buSzPts val="2900"/>
              <a:buChar char="•"/>
            </a:pPr>
            <a:r>
              <a:rPr i="0" lang="en-US" sz="2900" u="sng" cap="none" strike="noStrike">
                <a:solidFill>
                  <a:srgbClr val="FFFF00"/>
                </a:solidFill>
                <a:latin typeface="Arial"/>
                <a:ea typeface="Arial"/>
                <a:cs typeface="Arial"/>
                <a:sym typeface="Arial"/>
                <a:hlinkClick r:id="rId3">
                  <a:extLst>
                    <a:ext uri="{A12FA001-AC4F-418D-AE19-62706E023703}">
                      <ahyp:hlinkClr val="tx"/>
                    </a:ext>
                  </a:extLst>
                </a:hlinkClick>
              </a:rPr>
              <a:t>CAYUSE RESEARCH SUITE</a:t>
            </a:r>
            <a:r>
              <a:rPr i="0" lang="en-US" sz="2900" u="none" cap="none" strike="noStrike">
                <a:solidFill>
                  <a:srgbClr val="FFFF00"/>
                </a:solidFill>
                <a:latin typeface="Arial"/>
                <a:ea typeface="Arial"/>
                <a:cs typeface="Arial"/>
                <a:sym typeface="Arial"/>
              </a:rPr>
              <a:t>:</a:t>
            </a:r>
            <a:endParaRPr sz="2900">
              <a:solidFill>
                <a:srgbClr val="FFFF00"/>
              </a:solidFill>
              <a:latin typeface="Arial"/>
              <a:ea typeface="Arial"/>
              <a:cs typeface="Arial"/>
              <a:sym typeface="Arial"/>
            </a:endParaRPr>
          </a:p>
          <a:p>
            <a:pPr indent="-228600" lvl="1" marL="514350" marR="0" rtl="0" algn="l">
              <a:lnSpc>
                <a:spcPct val="115000"/>
              </a:lnSpc>
              <a:spcBef>
                <a:spcPts val="375"/>
              </a:spcBef>
              <a:spcAft>
                <a:spcPts val="0"/>
              </a:spcAft>
              <a:buClr>
                <a:srgbClr val="EDEDED"/>
              </a:buClr>
              <a:buSzPts val="2900"/>
              <a:buChar char="•"/>
            </a:pPr>
            <a:r>
              <a:rPr i="0" lang="en-US" sz="2900" u="none" cap="none" strike="noStrike">
                <a:solidFill>
                  <a:srgbClr val="EDEDED"/>
                </a:solidFill>
                <a:latin typeface="Arial"/>
                <a:ea typeface="Arial"/>
                <a:cs typeface="Arial"/>
                <a:sym typeface="Arial"/>
              </a:rPr>
              <a:t>Cayuse SP- Internal Proposal Routing, Approval, Reporting and Proposal and Award Repository</a:t>
            </a:r>
            <a:endParaRPr sz="2900">
              <a:latin typeface="Arial"/>
              <a:ea typeface="Arial"/>
              <a:cs typeface="Arial"/>
              <a:sym typeface="Arial"/>
            </a:endParaRPr>
          </a:p>
          <a:p>
            <a:pPr indent="-228600" lvl="1" marL="514350" marR="0" rtl="0" algn="l">
              <a:lnSpc>
                <a:spcPct val="115000"/>
              </a:lnSpc>
              <a:spcBef>
                <a:spcPts val="375"/>
              </a:spcBef>
              <a:spcAft>
                <a:spcPts val="0"/>
              </a:spcAft>
              <a:buClr>
                <a:srgbClr val="EDEDED"/>
              </a:buClr>
              <a:buSzPts val="2900"/>
              <a:buChar char="•"/>
            </a:pPr>
            <a:r>
              <a:rPr i="0" lang="en-US" sz="2900" u="none" cap="none" strike="noStrike">
                <a:solidFill>
                  <a:srgbClr val="EDEDED"/>
                </a:solidFill>
                <a:latin typeface="Arial"/>
                <a:ea typeface="Arial"/>
                <a:cs typeface="Arial"/>
                <a:sym typeface="Arial"/>
              </a:rPr>
              <a:t>CAYUSE </a:t>
            </a:r>
            <a:r>
              <a:rPr lang="en-US" sz="2900">
                <a:latin typeface="Arial"/>
                <a:ea typeface="Arial"/>
                <a:cs typeface="Arial"/>
                <a:sym typeface="Arial"/>
              </a:rPr>
              <a:t>Proposal</a:t>
            </a:r>
            <a:r>
              <a:rPr i="0" lang="en-US" sz="2900" u="none" cap="none" strike="noStrike">
                <a:solidFill>
                  <a:srgbClr val="EDEDED"/>
                </a:solidFill>
                <a:latin typeface="Arial"/>
                <a:ea typeface="Arial"/>
                <a:cs typeface="Arial"/>
                <a:sym typeface="Arial"/>
              </a:rPr>
              <a:t>- Direct Submission to Grants.Gov</a:t>
            </a:r>
            <a:endParaRPr sz="2900">
              <a:latin typeface="Arial"/>
              <a:ea typeface="Arial"/>
              <a:cs typeface="Arial"/>
              <a:sym typeface="Arial"/>
            </a:endParaRPr>
          </a:p>
          <a:p>
            <a:pPr indent="-203200" lvl="0" marL="171450" marR="0" rtl="0" algn="l">
              <a:lnSpc>
                <a:spcPct val="115000"/>
              </a:lnSpc>
              <a:spcBef>
                <a:spcPts val="750"/>
              </a:spcBef>
              <a:spcAft>
                <a:spcPts val="0"/>
              </a:spcAft>
              <a:buClr>
                <a:srgbClr val="EDEDED"/>
              </a:buClr>
              <a:buSzPts val="2900"/>
              <a:buChar char="•"/>
            </a:pPr>
            <a:r>
              <a:rPr i="0" lang="en-US" sz="2900" u="sng" cap="none" strike="noStrike">
                <a:solidFill>
                  <a:srgbClr val="FFFF00"/>
                </a:solidFill>
                <a:latin typeface="Arial"/>
                <a:ea typeface="Arial"/>
                <a:cs typeface="Arial"/>
                <a:sym typeface="Arial"/>
                <a:hlinkClick r:id="rId4">
                  <a:extLst>
                    <a:ext uri="{A12FA001-AC4F-418D-AE19-62706E023703}">
                      <ahyp:hlinkClr val="tx"/>
                    </a:ext>
                  </a:extLst>
                </a:hlinkClick>
              </a:rPr>
              <a:t>PIVOT</a:t>
            </a:r>
            <a:r>
              <a:rPr i="0" lang="en-US" sz="2900" u="none" cap="none" strike="noStrike">
                <a:solidFill>
                  <a:srgbClr val="FFFF00"/>
                </a:solidFill>
                <a:latin typeface="Arial"/>
                <a:ea typeface="Arial"/>
                <a:cs typeface="Arial"/>
                <a:sym typeface="Arial"/>
              </a:rPr>
              <a:t>: </a:t>
            </a:r>
            <a:r>
              <a:rPr lang="en-US" sz="2900">
                <a:latin typeface="Arial"/>
                <a:ea typeface="Arial"/>
                <a:cs typeface="Arial"/>
                <a:sym typeface="Arial"/>
              </a:rPr>
              <a:t>Customized s</a:t>
            </a:r>
            <a:r>
              <a:rPr i="0" lang="en-US" sz="2900" u="none" cap="none" strike="noStrike">
                <a:solidFill>
                  <a:srgbClr val="EDEDED"/>
                </a:solidFill>
                <a:latin typeface="Arial"/>
                <a:ea typeface="Arial"/>
                <a:cs typeface="Arial"/>
                <a:sym typeface="Arial"/>
              </a:rPr>
              <a:t>earch for funding opportunities</a:t>
            </a:r>
            <a:endParaRPr sz="2900">
              <a:latin typeface="Arial"/>
              <a:ea typeface="Arial"/>
              <a:cs typeface="Arial"/>
              <a:sym typeface="Arial"/>
            </a:endParaRPr>
          </a:p>
          <a:p>
            <a:pPr indent="-203200" lvl="0" marL="171450" marR="0" rtl="0" algn="l">
              <a:lnSpc>
                <a:spcPct val="115000"/>
              </a:lnSpc>
              <a:spcBef>
                <a:spcPts val="750"/>
              </a:spcBef>
              <a:spcAft>
                <a:spcPts val="0"/>
              </a:spcAft>
              <a:buClr>
                <a:srgbClr val="EDEDED"/>
              </a:buClr>
              <a:buSzPts val="2900"/>
              <a:buChar char="•"/>
            </a:pPr>
            <a:r>
              <a:rPr i="0" lang="en-US" sz="2900" u="sng" cap="none" strike="noStrike">
                <a:solidFill>
                  <a:srgbClr val="FFFF00"/>
                </a:solidFill>
                <a:latin typeface="Arial"/>
                <a:ea typeface="Arial"/>
                <a:cs typeface="Arial"/>
                <a:sym typeface="Arial"/>
                <a:hlinkClick r:id="rId5">
                  <a:extLst>
                    <a:ext uri="{A12FA001-AC4F-418D-AE19-62706E023703}">
                      <ahyp:hlinkClr val="tx"/>
                    </a:ext>
                  </a:extLst>
                </a:hlinkClick>
              </a:rPr>
              <a:t>InfoReady</a:t>
            </a:r>
            <a:r>
              <a:rPr i="0" lang="en-US" sz="2900" u="none" cap="none" strike="noStrike">
                <a:solidFill>
                  <a:srgbClr val="FFFF00"/>
                </a:solidFill>
                <a:latin typeface="Arial"/>
                <a:ea typeface="Arial"/>
                <a:cs typeface="Arial"/>
                <a:sym typeface="Arial"/>
              </a:rPr>
              <a:t>:</a:t>
            </a:r>
            <a:r>
              <a:rPr i="0" lang="en-US" sz="2900" u="none" cap="none" strike="noStrike">
                <a:solidFill>
                  <a:srgbClr val="EDEDED"/>
                </a:solidFill>
                <a:latin typeface="Arial"/>
                <a:ea typeface="Arial"/>
                <a:cs typeface="Arial"/>
                <a:sym typeface="Arial"/>
              </a:rPr>
              <a:t> Internal Awards and Limited Submission Competitions</a:t>
            </a:r>
            <a:endParaRPr sz="2900">
              <a:latin typeface="Arial"/>
              <a:ea typeface="Arial"/>
              <a:cs typeface="Arial"/>
              <a:sym typeface="Arial"/>
            </a:endParaRPr>
          </a:p>
        </p:txBody>
      </p:sp>
      <p:sp>
        <p:nvSpPr>
          <p:cNvPr id="302" name="Google Shape;302;p33"/>
          <p:cNvSpPr txBox="1"/>
          <p:nvPr>
            <p:ph idx="4294967295" type="title"/>
          </p:nvPr>
        </p:nvSpPr>
        <p:spPr>
          <a:xfrm>
            <a:off x="0" y="0"/>
            <a:ext cx="9144000" cy="12933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EDEDED"/>
              </a:buClr>
              <a:buSzPts val="3240"/>
              <a:buFont typeface="Corbel"/>
              <a:buNone/>
            </a:pPr>
            <a:r>
              <a:rPr b="1" i="0" lang="en-US" sz="3600" u="none" cap="none" strike="noStrike">
                <a:solidFill>
                  <a:srgbClr val="FFFFFF"/>
                </a:solidFill>
                <a:latin typeface="Corbel"/>
                <a:ea typeface="Corbel"/>
                <a:cs typeface="Corbel"/>
                <a:sym typeface="Corbel"/>
              </a:rPr>
              <a:t>Pre-Award:</a:t>
            </a:r>
            <a:r>
              <a:rPr b="1" lang="en-US" sz="3600">
                <a:solidFill>
                  <a:srgbClr val="FFFFFF"/>
                </a:solidFill>
              </a:rPr>
              <a:t> Electronic Tools for Proposal Development, Preparation, and Submission</a:t>
            </a:r>
            <a:endParaRPr sz="360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7"/>
          <p:cNvSpPr txBox="1"/>
          <p:nvPr>
            <p:ph idx="4294967295" type="title"/>
          </p:nvPr>
        </p:nvSpPr>
        <p:spPr>
          <a:xfrm>
            <a:off x="0" y="0"/>
            <a:ext cx="9144000" cy="1293300"/>
          </a:xfrm>
          <a:prstGeom prst="rect">
            <a:avLst/>
          </a:prstGeom>
          <a:solidFill>
            <a:srgbClr val="0070C0"/>
          </a:solidFill>
          <a:ln>
            <a:noFill/>
          </a:ln>
        </p:spPr>
        <p:txBody>
          <a:bodyPr anchorCtr="0" anchor="ctr" bIns="45700" lIns="91425" spcFirstLastPara="1" rIns="91425" wrap="square" tIns="45700">
            <a:normAutofit fontScale="90000"/>
          </a:bodyPr>
          <a:lstStyle/>
          <a:p>
            <a:pPr indent="0" lvl="0" marL="0" marR="0" rtl="0" algn="ctr">
              <a:lnSpc>
                <a:spcPct val="90000"/>
              </a:lnSpc>
              <a:spcBef>
                <a:spcPts val="0"/>
              </a:spcBef>
              <a:spcAft>
                <a:spcPts val="0"/>
              </a:spcAft>
              <a:buClr>
                <a:srgbClr val="EDEDED"/>
              </a:buClr>
              <a:buSzPct val="81818"/>
              <a:buFont typeface="Corbel"/>
              <a:buNone/>
            </a:pPr>
            <a:r>
              <a:rPr b="1" i="0" lang="en-US" u="none" cap="none" strike="noStrike">
                <a:solidFill>
                  <a:srgbClr val="FFFFFF"/>
                </a:solidFill>
                <a:latin typeface="Corbel"/>
                <a:ea typeface="Corbel"/>
                <a:cs typeface="Corbel"/>
                <a:sym typeface="Corbel"/>
              </a:rPr>
              <a:t>Pre-Award:</a:t>
            </a:r>
            <a:r>
              <a:rPr b="1" lang="en-US">
                <a:solidFill>
                  <a:srgbClr val="FFFFFF"/>
                </a:solidFill>
              </a:rPr>
              <a:t> Finding Funding</a:t>
            </a:r>
            <a:endParaRPr b="1">
              <a:solidFill>
                <a:srgbClr val="FFFFFF"/>
              </a:solidFill>
            </a:endParaRPr>
          </a:p>
          <a:p>
            <a:pPr indent="0" lvl="0" marL="0" marR="0" rtl="0" algn="ctr">
              <a:lnSpc>
                <a:spcPct val="90000"/>
              </a:lnSpc>
              <a:spcBef>
                <a:spcPts val="0"/>
              </a:spcBef>
              <a:spcAft>
                <a:spcPts val="0"/>
              </a:spcAft>
              <a:buClr>
                <a:srgbClr val="EDEDED"/>
              </a:buClr>
              <a:buSzPct val="81818"/>
              <a:buFont typeface="Corbel"/>
              <a:buNone/>
            </a:pPr>
            <a:r>
              <a:rPr b="1" i="0" lang="en-US" u="none" cap="none" strike="noStrike">
                <a:solidFill>
                  <a:srgbClr val="FFFFFF"/>
                </a:solidFill>
                <a:latin typeface="Corbel"/>
                <a:ea typeface="Corbel"/>
                <a:cs typeface="Corbel"/>
                <a:sym typeface="Corbel"/>
              </a:rPr>
              <a:t>F</a:t>
            </a:r>
            <a:r>
              <a:rPr b="1" lang="en-US">
                <a:solidFill>
                  <a:srgbClr val="FFFFFF"/>
                </a:solidFill>
              </a:rPr>
              <a:t>unding Opportunities Listserv</a:t>
            </a:r>
            <a:endParaRPr>
              <a:solidFill>
                <a:srgbClr val="FFFFFF"/>
              </a:solidFill>
            </a:endParaRPr>
          </a:p>
        </p:txBody>
      </p:sp>
      <p:pic>
        <p:nvPicPr>
          <p:cNvPr id="308" name="Google Shape;308;p37"/>
          <p:cNvPicPr preferRelativeResize="0"/>
          <p:nvPr/>
        </p:nvPicPr>
        <p:blipFill>
          <a:blip r:embed="rId3">
            <a:alphaModFix/>
          </a:blip>
          <a:stretch>
            <a:fillRect/>
          </a:stretch>
        </p:blipFill>
        <p:spPr>
          <a:xfrm>
            <a:off x="260600" y="2006300"/>
            <a:ext cx="8366950" cy="4661476"/>
          </a:xfrm>
          <a:prstGeom prst="rect">
            <a:avLst/>
          </a:prstGeom>
          <a:noFill/>
          <a:ln>
            <a:noFill/>
          </a:ln>
        </p:spPr>
      </p:pic>
      <p:sp>
        <p:nvSpPr>
          <p:cNvPr id="309" name="Google Shape;309;p37"/>
          <p:cNvSpPr txBox="1"/>
          <p:nvPr/>
        </p:nvSpPr>
        <p:spPr>
          <a:xfrm>
            <a:off x="404575" y="1377400"/>
            <a:ext cx="8079000" cy="544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750"/>
              </a:spcBef>
              <a:spcAft>
                <a:spcPts val="0"/>
              </a:spcAft>
              <a:buNone/>
            </a:pPr>
            <a:r>
              <a:rPr lang="en-US" sz="2600">
                <a:solidFill>
                  <a:srgbClr val="FFFF00"/>
                </a:solidFill>
              </a:rPr>
              <a:t>Once a week, federal and non-federal opportunities</a:t>
            </a:r>
            <a:endParaRPr sz="2000">
              <a:solidFill>
                <a:srgbClr val="FFFF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15950d06b87_0_50"/>
          <p:cNvSpPr txBox="1"/>
          <p:nvPr>
            <p:ph idx="4294967295" type="body"/>
          </p:nvPr>
        </p:nvSpPr>
        <p:spPr>
          <a:xfrm>
            <a:off x="313350" y="1530600"/>
            <a:ext cx="8686800" cy="4781400"/>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l">
              <a:lnSpc>
                <a:spcPct val="115000"/>
              </a:lnSpc>
              <a:spcBef>
                <a:spcPts val="0"/>
              </a:spcBef>
              <a:spcAft>
                <a:spcPts val="0"/>
              </a:spcAft>
              <a:buClr>
                <a:srgbClr val="EDEDED"/>
              </a:buClr>
              <a:buSzPct val="29337"/>
              <a:buFont typeface="Arial"/>
              <a:buNone/>
            </a:pPr>
            <a:r>
              <a:rPr b="1" i="0" lang="en-US" sz="8180" u="none" cap="none" strike="noStrike">
                <a:solidFill>
                  <a:srgbClr val="EDEDED"/>
                </a:solidFill>
                <a:latin typeface="Arial"/>
                <a:ea typeface="Arial"/>
                <a:cs typeface="Arial"/>
                <a:sym typeface="Arial"/>
              </a:rPr>
              <a:t>Pivot</a:t>
            </a:r>
            <a:r>
              <a:rPr i="0" lang="en-US" sz="8180" u="none" cap="none" strike="noStrike">
                <a:solidFill>
                  <a:srgbClr val="EDEDED"/>
                </a:solidFill>
                <a:latin typeface="Arial"/>
                <a:ea typeface="Arial"/>
                <a:cs typeface="Arial"/>
                <a:sym typeface="Arial"/>
              </a:rPr>
              <a:t>  </a:t>
            </a:r>
            <a:r>
              <a:rPr i="1" lang="en-US" sz="8180" u="sng" cap="none" strike="noStrike">
                <a:solidFill>
                  <a:srgbClr val="EDEDED"/>
                </a:solidFill>
                <a:latin typeface="Arial"/>
                <a:ea typeface="Arial"/>
                <a:cs typeface="Arial"/>
                <a:sym typeface="Arial"/>
                <a:hlinkClick r:id="rId3">
                  <a:extLst>
                    <a:ext uri="{A12FA001-AC4F-418D-AE19-62706E023703}">
                      <ahyp:hlinkClr val="tx"/>
                    </a:ext>
                  </a:extLst>
                </a:hlinkClick>
              </a:rPr>
              <a:t>https://pivot.proquest.com</a:t>
            </a:r>
            <a:endParaRPr i="0" sz="8180" u="none" cap="none" strike="noStrike">
              <a:solidFill>
                <a:srgbClr val="EDEDED"/>
              </a:solidFill>
              <a:latin typeface="Arial"/>
              <a:ea typeface="Arial"/>
              <a:cs typeface="Arial"/>
              <a:sym typeface="Arial"/>
            </a:endParaRPr>
          </a:p>
          <a:p>
            <a:pPr indent="-174319" lvl="0" marL="171450" marR="0" rtl="0" algn="l">
              <a:lnSpc>
                <a:spcPct val="115000"/>
              </a:lnSpc>
              <a:spcBef>
                <a:spcPts val="750"/>
              </a:spcBef>
              <a:spcAft>
                <a:spcPts val="0"/>
              </a:spcAft>
              <a:buClr>
                <a:schemeClr val="accent3"/>
              </a:buClr>
              <a:buSzPct val="100000"/>
              <a:buChar char="•"/>
            </a:pPr>
            <a:r>
              <a:rPr i="0" lang="en-US" sz="8180" u="none" cap="none" strike="noStrike">
                <a:solidFill>
                  <a:srgbClr val="EDEDED"/>
                </a:solidFill>
                <a:latin typeface="Arial"/>
                <a:ea typeface="Arial"/>
                <a:cs typeface="Arial"/>
                <a:sym typeface="Arial"/>
              </a:rPr>
              <a:t>A global, multi-disciplinary database </a:t>
            </a:r>
            <a:endParaRPr sz="8180">
              <a:latin typeface="Arial"/>
              <a:ea typeface="Arial"/>
              <a:cs typeface="Arial"/>
              <a:sym typeface="Arial"/>
            </a:endParaRPr>
          </a:p>
          <a:p>
            <a:pPr indent="-174319" lvl="1" marL="514350" marR="0" rtl="0" algn="l">
              <a:lnSpc>
                <a:spcPct val="115000"/>
              </a:lnSpc>
              <a:spcBef>
                <a:spcPts val="375"/>
              </a:spcBef>
              <a:spcAft>
                <a:spcPts val="0"/>
              </a:spcAft>
              <a:buClr>
                <a:schemeClr val="accent3"/>
              </a:buClr>
              <a:buSzPct val="100000"/>
              <a:buChar char="•"/>
            </a:pPr>
            <a:r>
              <a:rPr i="0" lang="en-US" sz="8180" u="none" cap="none" strike="noStrike">
                <a:solidFill>
                  <a:srgbClr val="EDEDED"/>
                </a:solidFill>
                <a:latin typeface="Arial"/>
                <a:ea typeface="Arial"/>
                <a:cs typeface="Arial"/>
                <a:sym typeface="Arial"/>
              </a:rPr>
              <a:t>Over $63 Billion in funding opportunities</a:t>
            </a:r>
            <a:endParaRPr sz="8180">
              <a:latin typeface="Arial"/>
              <a:ea typeface="Arial"/>
              <a:cs typeface="Arial"/>
              <a:sym typeface="Arial"/>
            </a:endParaRPr>
          </a:p>
          <a:p>
            <a:pPr indent="-174319" lvl="1" marL="514350" marR="0" rtl="0" algn="l">
              <a:lnSpc>
                <a:spcPct val="115000"/>
              </a:lnSpc>
              <a:spcBef>
                <a:spcPts val="375"/>
              </a:spcBef>
              <a:spcAft>
                <a:spcPts val="0"/>
              </a:spcAft>
              <a:buClr>
                <a:schemeClr val="accent3"/>
              </a:buClr>
              <a:buSzPct val="100000"/>
              <a:buChar char="•"/>
            </a:pPr>
            <a:r>
              <a:rPr i="0" lang="en-US" sz="8180" u="none" cap="none" strike="noStrike">
                <a:solidFill>
                  <a:srgbClr val="EDEDED"/>
                </a:solidFill>
                <a:latin typeface="Arial"/>
                <a:ea typeface="Arial"/>
                <a:cs typeface="Arial"/>
                <a:sym typeface="Arial"/>
              </a:rPr>
              <a:t>More than 3 million profiles from around the world</a:t>
            </a:r>
            <a:endParaRPr sz="8180">
              <a:latin typeface="Arial"/>
              <a:ea typeface="Arial"/>
              <a:cs typeface="Arial"/>
              <a:sym typeface="Arial"/>
            </a:endParaRPr>
          </a:p>
          <a:p>
            <a:pPr indent="-174319" lvl="0" marL="171450" marR="0" rtl="0" algn="l">
              <a:lnSpc>
                <a:spcPct val="115000"/>
              </a:lnSpc>
              <a:spcBef>
                <a:spcPts val="750"/>
              </a:spcBef>
              <a:spcAft>
                <a:spcPts val="0"/>
              </a:spcAft>
              <a:buClr>
                <a:schemeClr val="accent3"/>
              </a:buClr>
              <a:buSzPct val="100000"/>
              <a:buChar char="•"/>
            </a:pPr>
            <a:r>
              <a:rPr i="0" lang="en-US" sz="8180" u="none" cap="none" strike="noStrike">
                <a:solidFill>
                  <a:srgbClr val="EDEDED"/>
                </a:solidFill>
                <a:latin typeface="Arial"/>
                <a:ea typeface="Arial"/>
                <a:cs typeface="Arial"/>
                <a:sym typeface="Arial"/>
              </a:rPr>
              <a:t>Suggests potential funding opportunities for you based on your Pivot profile</a:t>
            </a:r>
            <a:endParaRPr sz="8180">
              <a:latin typeface="Arial"/>
              <a:ea typeface="Arial"/>
              <a:cs typeface="Arial"/>
              <a:sym typeface="Arial"/>
            </a:endParaRPr>
          </a:p>
          <a:p>
            <a:pPr indent="-174319" lvl="0" marL="171450" marR="0" rtl="0" algn="l">
              <a:lnSpc>
                <a:spcPct val="115000"/>
              </a:lnSpc>
              <a:spcBef>
                <a:spcPts val="750"/>
              </a:spcBef>
              <a:spcAft>
                <a:spcPts val="0"/>
              </a:spcAft>
              <a:buClr>
                <a:schemeClr val="accent3"/>
              </a:buClr>
              <a:buSzPct val="100000"/>
              <a:buChar char="•"/>
            </a:pPr>
            <a:r>
              <a:rPr i="0" lang="en-US" sz="8180" u="none" cap="none" strike="noStrike">
                <a:solidFill>
                  <a:srgbClr val="EDEDED"/>
                </a:solidFill>
                <a:latin typeface="Arial"/>
                <a:ea typeface="Arial"/>
                <a:cs typeface="Arial"/>
                <a:sym typeface="Arial"/>
              </a:rPr>
              <a:t>New opportunities matching saved searches are emailed weekly</a:t>
            </a:r>
            <a:endParaRPr sz="8180">
              <a:latin typeface="Arial"/>
              <a:ea typeface="Arial"/>
              <a:cs typeface="Arial"/>
              <a:sym typeface="Arial"/>
            </a:endParaRPr>
          </a:p>
          <a:p>
            <a:pPr indent="-174319" lvl="0" marL="171450" marR="0" rtl="0" algn="l">
              <a:lnSpc>
                <a:spcPct val="115000"/>
              </a:lnSpc>
              <a:spcBef>
                <a:spcPts val="750"/>
              </a:spcBef>
              <a:spcAft>
                <a:spcPts val="0"/>
              </a:spcAft>
              <a:buClr>
                <a:schemeClr val="accent3"/>
              </a:buClr>
              <a:buSzPct val="100000"/>
              <a:buChar char="•"/>
            </a:pPr>
            <a:r>
              <a:rPr i="0" lang="en-US" sz="8180" u="none" cap="none" strike="noStrike">
                <a:solidFill>
                  <a:srgbClr val="EDEDED"/>
                </a:solidFill>
                <a:latin typeface="Arial"/>
                <a:ea typeface="Arial"/>
                <a:cs typeface="Arial"/>
                <a:sym typeface="Arial"/>
              </a:rPr>
              <a:t>Faculty profile is searchable by other users for potential collaboration</a:t>
            </a:r>
            <a:endParaRPr sz="8180">
              <a:latin typeface="Arial"/>
              <a:ea typeface="Arial"/>
              <a:cs typeface="Arial"/>
              <a:sym typeface="Arial"/>
            </a:endParaRPr>
          </a:p>
          <a:p>
            <a:pPr indent="-174319" lvl="0" marL="171450" marR="0" rtl="0" algn="l">
              <a:lnSpc>
                <a:spcPct val="115000"/>
              </a:lnSpc>
              <a:spcBef>
                <a:spcPts val="750"/>
              </a:spcBef>
              <a:spcAft>
                <a:spcPts val="0"/>
              </a:spcAft>
              <a:buClr>
                <a:schemeClr val="accent3"/>
              </a:buClr>
              <a:buSzPct val="100000"/>
              <a:buChar char="•"/>
            </a:pPr>
            <a:r>
              <a:rPr i="0" lang="en-US" sz="8180" u="none" cap="none" strike="noStrike">
                <a:solidFill>
                  <a:srgbClr val="EDEDED"/>
                </a:solidFill>
                <a:latin typeface="Arial"/>
                <a:ea typeface="Arial"/>
                <a:cs typeface="Arial"/>
                <a:sym typeface="Arial"/>
              </a:rPr>
              <a:t>Gives you one place to manage and track funding of interest</a:t>
            </a:r>
            <a:endParaRPr i="0" sz="8180" u="none" cap="none" strike="noStrike">
              <a:solidFill>
                <a:srgbClr val="EDEDED"/>
              </a:solidFill>
              <a:latin typeface="Arial"/>
              <a:ea typeface="Arial"/>
              <a:cs typeface="Arial"/>
              <a:sym typeface="Arial"/>
            </a:endParaRPr>
          </a:p>
          <a:p>
            <a:pPr indent="0" lvl="0" marL="0" marR="0" rtl="0" algn="l">
              <a:lnSpc>
                <a:spcPct val="115000"/>
              </a:lnSpc>
              <a:spcBef>
                <a:spcPts val="750"/>
              </a:spcBef>
              <a:spcAft>
                <a:spcPts val="0"/>
              </a:spcAft>
              <a:buNone/>
            </a:pPr>
            <a:r>
              <a:t/>
            </a:r>
            <a:endParaRPr sz="8180">
              <a:latin typeface="Arial"/>
              <a:ea typeface="Arial"/>
              <a:cs typeface="Arial"/>
              <a:sym typeface="Arial"/>
            </a:endParaRPr>
          </a:p>
          <a:p>
            <a:pPr indent="0" lvl="0" marL="0" marR="0" rtl="0" algn="l">
              <a:lnSpc>
                <a:spcPct val="115000"/>
              </a:lnSpc>
              <a:spcBef>
                <a:spcPts val="750"/>
              </a:spcBef>
              <a:spcAft>
                <a:spcPts val="0"/>
              </a:spcAft>
              <a:buClr>
                <a:schemeClr val="accent3"/>
              </a:buClr>
              <a:buSzPct val="29337"/>
              <a:buFont typeface="Arial"/>
              <a:buNone/>
            </a:pPr>
            <a:r>
              <a:rPr b="1" i="0" lang="en-US" sz="8180" u="sng" cap="none" strike="noStrike">
                <a:solidFill>
                  <a:srgbClr val="EDEDED"/>
                </a:solidFill>
                <a:latin typeface="Arial"/>
                <a:ea typeface="Arial"/>
                <a:cs typeface="Arial"/>
                <a:sym typeface="Arial"/>
                <a:hlinkClick r:id="rId4">
                  <a:extLst>
                    <a:ext uri="{A12FA001-AC4F-418D-AE19-62706E023703}">
                      <ahyp:hlinkClr val="tx"/>
                    </a:ext>
                  </a:extLst>
                </a:hlinkClick>
              </a:rPr>
              <a:t>Grant Resource Center (GRC): </a:t>
            </a:r>
            <a:r>
              <a:rPr i="0" lang="en-US" sz="8180" u="none" cap="none" strike="noStrike">
                <a:solidFill>
                  <a:srgbClr val="EDEDED"/>
                </a:solidFill>
                <a:latin typeface="Arial"/>
                <a:ea typeface="Arial"/>
                <a:cs typeface="Arial"/>
                <a:sym typeface="Arial"/>
              </a:rPr>
              <a:t>Federal funding opportunities and sample Proposals (contact OSP for log-in information)</a:t>
            </a:r>
            <a:endParaRPr sz="8180">
              <a:latin typeface="Arial"/>
              <a:ea typeface="Arial"/>
              <a:cs typeface="Arial"/>
              <a:sym typeface="Arial"/>
            </a:endParaRPr>
          </a:p>
          <a:p>
            <a:pPr indent="0" lvl="0" marL="0" marR="0" rtl="0" algn="ctr">
              <a:lnSpc>
                <a:spcPct val="90000"/>
              </a:lnSpc>
              <a:spcBef>
                <a:spcPts val="750"/>
              </a:spcBef>
              <a:spcAft>
                <a:spcPts val="0"/>
              </a:spcAft>
              <a:buClr>
                <a:srgbClr val="EDEDED"/>
              </a:buClr>
              <a:buSzPct val="100000"/>
              <a:buFont typeface="Arial"/>
              <a:buNone/>
            </a:pPr>
            <a:r>
              <a:t/>
            </a:r>
            <a:endParaRPr b="0" i="1" sz="2000" u="none" cap="none" strike="noStrike">
              <a:solidFill>
                <a:srgbClr val="EDEDED"/>
              </a:solidFill>
              <a:latin typeface="Corbel"/>
              <a:ea typeface="Corbel"/>
              <a:cs typeface="Corbel"/>
              <a:sym typeface="Corbel"/>
            </a:endParaRPr>
          </a:p>
        </p:txBody>
      </p:sp>
      <p:sp>
        <p:nvSpPr>
          <p:cNvPr id="315" name="Google Shape;315;g15950d06b87_0_50"/>
          <p:cNvSpPr txBox="1"/>
          <p:nvPr>
            <p:ph idx="4294967295" type="title"/>
          </p:nvPr>
        </p:nvSpPr>
        <p:spPr>
          <a:xfrm>
            <a:off x="0" y="0"/>
            <a:ext cx="9144000" cy="1293300"/>
          </a:xfrm>
          <a:prstGeom prst="rect">
            <a:avLst/>
          </a:prstGeom>
          <a:solidFill>
            <a:srgbClr val="0070C0"/>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EDEDED"/>
              </a:buClr>
              <a:buSzPts val="3600"/>
              <a:buFont typeface="Corbel"/>
              <a:buNone/>
            </a:pPr>
            <a:r>
              <a:rPr b="1" i="0" lang="en-US" u="none" cap="none" strike="noStrike">
                <a:solidFill>
                  <a:srgbClr val="FFFFFF"/>
                </a:solidFill>
                <a:latin typeface="Corbel"/>
                <a:ea typeface="Corbel"/>
                <a:cs typeface="Corbel"/>
                <a:sym typeface="Corbel"/>
              </a:rPr>
              <a:t>Pre-Award: Finding Funding</a:t>
            </a:r>
            <a:endParaRPr>
              <a:solidFill>
                <a:srgbClr val="FFFFFF"/>
              </a:solidFill>
            </a:endParaRPr>
          </a:p>
        </p:txBody>
      </p:sp>
      <p:sp>
        <p:nvSpPr>
          <p:cNvPr id="316" name="Google Shape;316;g15950d06b87_0_50"/>
          <p:cNvSpPr txBox="1"/>
          <p:nvPr/>
        </p:nvSpPr>
        <p:spPr>
          <a:xfrm>
            <a:off x="192025" y="6312000"/>
            <a:ext cx="8380800" cy="461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750"/>
              </a:spcBef>
              <a:spcAft>
                <a:spcPts val="0"/>
              </a:spcAft>
              <a:buNone/>
            </a:pPr>
            <a:r>
              <a:rPr i="1" lang="en-US" sz="2000">
                <a:solidFill>
                  <a:srgbClr val="EDEDED"/>
                </a:solidFill>
                <a:latin typeface="Corbel"/>
                <a:ea typeface="Corbel"/>
                <a:cs typeface="Corbel"/>
                <a:sym typeface="Corbel"/>
              </a:rPr>
              <a:t>More links at </a:t>
            </a:r>
            <a:r>
              <a:rPr i="1" lang="en-US" sz="2000" u="sng">
                <a:solidFill>
                  <a:srgbClr val="EDEDED"/>
                </a:solidFill>
                <a:latin typeface="Corbel"/>
                <a:ea typeface="Corbel"/>
                <a:cs typeface="Corbel"/>
                <a:sym typeface="Corbel"/>
                <a:hlinkClick r:id="rId5">
                  <a:extLst>
                    <a:ext uri="{A12FA001-AC4F-418D-AE19-62706E023703}">
                      <ahyp:hlinkClr val="tx"/>
                    </a:ext>
                  </a:extLst>
                </a:hlinkClick>
              </a:rPr>
              <a:t>https://www.montclair.edu/orsp/find-funding/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4"/>
          <p:cNvSpPr txBox="1"/>
          <p:nvPr>
            <p:ph idx="4294967295" type="body"/>
          </p:nvPr>
        </p:nvSpPr>
        <p:spPr>
          <a:xfrm>
            <a:off x="204900" y="1133688"/>
            <a:ext cx="8734200" cy="4174800"/>
          </a:xfrm>
          <a:prstGeom prst="rect">
            <a:avLst/>
          </a:prstGeom>
          <a:noFill/>
          <a:ln>
            <a:noFill/>
          </a:ln>
        </p:spPr>
        <p:txBody>
          <a:bodyPr anchorCtr="0" anchor="t" bIns="45700" lIns="91425" spcFirstLastPara="1" rIns="91425" wrap="square" tIns="45700">
            <a:normAutofit/>
          </a:bodyPr>
          <a:lstStyle/>
          <a:p>
            <a:pPr indent="-381000" lvl="0" marL="457200" marR="0" rtl="0" algn="l">
              <a:lnSpc>
                <a:spcPct val="90000"/>
              </a:lnSpc>
              <a:spcBef>
                <a:spcPts val="375"/>
              </a:spcBef>
              <a:spcAft>
                <a:spcPts val="0"/>
              </a:spcAft>
              <a:buSzPts val="2400"/>
              <a:buChar char="-"/>
            </a:pPr>
            <a:r>
              <a:rPr lang="en-US"/>
              <a:t>Currently undergoing much-needed revisions to meet </a:t>
            </a:r>
            <a:r>
              <a:rPr b="1" i="1" lang="en-US"/>
              <a:t>needs</a:t>
            </a:r>
            <a:r>
              <a:rPr lang="en-US"/>
              <a:t> of current faculty and </a:t>
            </a:r>
            <a:r>
              <a:rPr b="1" i="1" lang="en-US"/>
              <a:t>goals</a:t>
            </a:r>
            <a:r>
              <a:rPr lang="en-US"/>
              <a:t> of new leadership</a:t>
            </a:r>
            <a:endParaRPr/>
          </a:p>
          <a:p>
            <a:pPr indent="-381000" lvl="2" marL="1371600" marR="0" rtl="0" algn="l">
              <a:lnSpc>
                <a:spcPct val="90000"/>
              </a:lnSpc>
              <a:spcBef>
                <a:spcPts val="0"/>
              </a:spcBef>
              <a:spcAft>
                <a:spcPts val="0"/>
              </a:spcAft>
              <a:buSzPts val="2400"/>
              <a:buChar char="-"/>
            </a:pPr>
            <a:r>
              <a:rPr lang="en-US" sz="2400"/>
              <a:t>Larger award amounts</a:t>
            </a:r>
            <a:endParaRPr sz="2400"/>
          </a:p>
          <a:p>
            <a:pPr indent="-381000" lvl="2" marL="1371600" marR="0" rtl="0" algn="l">
              <a:lnSpc>
                <a:spcPct val="90000"/>
              </a:lnSpc>
              <a:spcBef>
                <a:spcPts val="0"/>
              </a:spcBef>
              <a:spcAft>
                <a:spcPts val="0"/>
              </a:spcAft>
              <a:buSzPts val="2400"/>
              <a:buChar char="-"/>
            </a:pPr>
            <a:r>
              <a:rPr lang="en-US" sz="2400"/>
              <a:t>Prioritizing new research, interdisciplinary </a:t>
            </a:r>
            <a:r>
              <a:rPr lang="en-US" sz="2400"/>
              <a:t>activities</a:t>
            </a:r>
            <a:r>
              <a:rPr lang="en-US" sz="2400"/>
              <a:t>, student research, and community-partnered research</a:t>
            </a:r>
            <a:endParaRPr sz="2400"/>
          </a:p>
          <a:p>
            <a:pPr indent="-381000" lvl="2" marL="1371600" marR="0" rtl="0" algn="l">
              <a:lnSpc>
                <a:spcPct val="90000"/>
              </a:lnSpc>
              <a:spcBef>
                <a:spcPts val="0"/>
              </a:spcBef>
              <a:spcAft>
                <a:spcPts val="0"/>
              </a:spcAft>
              <a:buSzPts val="2400"/>
              <a:buChar char="-"/>
            </a:pPr>
            <a:r>
              <a:rPr lang="en-US" sz="2400"/>
              <a:t>Seed funding that leads to something bigger!</a:t>
            </a:r>
            <a:endParaRPr sz="2400"/>
          </a:p>
          <a:p>
            <a:pPr indent="0" lvl="0" marL="0" marR="0" rtl="0" algn="l">
              <a:lnSpc>
                <a:spcPct val="90000"/>
              </a:lnSpc>
              <a:spcBef>
                <a:spcPts val="375"/>
              </a:spcBef>
              <a:spcAft>
                <a:spcPts val="0"/>
              </a:spcAft>
              <a:buNone/>
            </a:pPr>
            <a:r>
              <a:t/>
            </a:r>
            <a:endParaRPr/>
          </a:p>
          <a:p>
            <a:pPr indent="-381000" lvl="0" marL="457200" marR="0" rtl="0" algn="l">
              <a:lnSpc>
                <a:spcPct val="90000"/>
              </a:lnSpc>
              <a:spcBef>
                <a:spcPts val="375"/>
              </a:spcBef>
              <a:spcAft>
                <a:spcPts val="0"/>
              </a:spcAft>
              <a:buSzPts val="2400"/>
              <a:buChar char="-"/>
            </a:pPr>
            <a:r>
              <a:rPr lang="en-US"/>
              <a:t>FY24 round (project period: 7/1/23 - 6/30/24) : Final cycle of current awards</a:t>
            </a:r>
            <a:endParaRPr/>
          </a:p>
          <a:p>
            <a:pPr indent="-381000" lvl="2" marL="1371600" marR="0" rtl="0" algn="l">
              <a:lnSpc>
                <a:spcPct val="90000"/>
              </a:lnSpc>
              <a:spcBef>
                <a:spcPts val="0"/>
              </a:spcBef>
              <a:spcAft>
                <a:spcPts val="0"/>
              </a:spcAft>
              <a:buSzPts val="2400"/>
              <a:buChar char="-"/>
            </a:pPr>
            <a:r>
              <a:rPr lang="en-US" sz="2400"/>
              <a:t>Separately Budgeted Research</a:t>
            </a:r>
            <a:endParaRPr sz="2400"/>
          </a:p>
          <a:p>
            <a:pPr indent="-381000" lvl="2" marL="1371600" marR="0" rtl="0" algn="l">
              <a:lnSpc>
                <a:spcPct val="90000"/>
              </a:lnSpc>
              <a:spcBef>
                <a:spcPts val="0"/>
              </a:spcBef>
              <a:spcAft>
                <a:spcPts val="0"/>
              </a:spcAft>
              <a:buSzPts val="2400"/>
              <a:buChar char="-"/>
            </a:pPr>
            <a:r>
              <a:rPr lang="en-US" sz="2400"/>
              <a:t>Student Faculty Scholarship</a:t>
            </a:r>
            <a:endParaRPr sz="2400"/>
          </a:p>
          <a:p>
            <a:pPr indent="-381000" lvl="2" marL="1371600" marR="0" rtl="0" algn="l">
              <a:lnSpc>
                <a:spcPct val="90000"/>
              </a:lnSpc>
              <a:spcBef>
                <a:spcPts val="0"/>
              </a:spcBef>
              <a:spcAft>
                <a:spcPts val="0"/>
              </a:spcAft>
              <a:buSzPts val="2400"/>
              <a:buChar char="-"/>
            </a:pPr>
            <a:r>
              <a:rPr lang="en-US" sz="2400"/>
              <a:t>Faculty Research Mentoring</a:t>
            </a:r>
            <a:endParaRPr sz="2400"/>
          </a:p>
        </p:txBody>
      </p:sp>
      <p:sp>
        <p:nvSpPr>
          <p:cNvPr id="322" name="Google Shape;322;p44"/>
          <p:cNvSpPr txBox="1"/>
          <p:nvPr>
            <p:ph idx="4294967295" type="title"/>
          </p:nvPr>
        </p:nvSpPr>
        <p:spPr>
          <a:xfrm>
            <a:off x="660050" y="173100"/>
            <a:ext cx="7886700" cy="9606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EDEDED"/>
              </a:buClr>
              <a:buSzPts val="4400"/>
              <a:buFont typeface="Corbel"/>
              <a:buNone/>
            </a:pPr>
            <a:r>
              <a:rPr i="0" lang="en-US" sz="4400" u="none" cap="none" strike="noStrike">
                <a:solidFill>
                  <a:srgbClr val="FFFF00"/>
                </a:solidFill>
              </a:rPr>
              <a:t>Internal </a:t>
            </a:r>
            <a:r>
              <a:rPr lang="en-US">
                <a:solidFill>
                  <a:srgbClr val="FFFF00"/>
                </a:solidFill>
              </a:rPr>
              <a:t>Funding Opportunities</a:t>
            </a:r>
            <a:endParaRPr>
              <a:solidFill>
                <a:srgbClr val="FFFF00"/>
              </a:solidFill>
            </a:endParaRPr>
          </a:p>
        </p:txBody>
      </p:sp>
      <p:sp>
        <p:nvSpPr>
          <p:cNvPr id="323" name="Google Shape;323;p44"/>
          <p:cNvSpPr txBox="1"/>
          <p:nvPr/>
        </p:nvSpPr>
        <p:spPr>
          <a:xfrm>
            <a:off x="726350" y="5766075"/>
            <a:ext cx="7527900" cy="960600"/>
          </a:xfrm>
          <a:prstGeom prst="rect">
            <a:avLst/>
          </a:prstGeom>
          <a:noFill/>
          <a:ln>
            <a:noFill/>
          </a:ln>
        </p:spPr>
        <p:txBody>
          <a:bodyPr anchorCtr="0" anchor="t" bIns="91425" lIns="91425" spcFirstLastPara="1" rIns="91425" wrap="square" tIns="91425">
            <a:spAutoFit/>
          </a:bodyPr>
          <a:lstStyle/>
          <a:p>
            <a:pPr indent="0" lvl="1" marL="109537" rtl="0" algn="ctr">
              <a:lnSpc>
                <a:spcPct val="90000"/>
              </a:lnSpc>
              <a:spcBef>
                <a:spcPts val="375"/>
              </a:spcBef>
              <a:spcAft>
                <a:spcPts val="0"/>
              </a:spcAft>
              <a:buClr>
                <a:schemeClr val="accent3"/>
              </a:buClr>
              <a:buSzPts val="2800"/>
              <a:buFont typeface="Arial"/>
              <a:buNone/>
            </a:pPr>
            <a:r>
              <a:rPr lang="en-US" sz="2800">
                <a:solidFill>
                  <a:srgbClr val="EDEDED"/>
                </a:solidFill>
                <a:latin typeface="Corbel"/>
                <a:ea typeface="Corbel"/>
                <a:cs typeface="Corbel"/>
                <a:sym typeface="Corbel"/>
              </a:rPr>
              <a:t>Look for more information (via email) in December!  </a:t>
            </a:r>
            <a:endParaRPr>
              <a:latin typeface="Corbel"/>
              <a:ea typeface="Corbel"/>
              <a:cs typeface="Corbel"/>
              <a:sym typeface="Corbe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5"/>
          <p:cNvSpPr txBox="1"/>
          <p:nvPr>
            <p:ph idx="4294967295" type="body"/>
          </p:nvPr>
        </p:nvSpPr>
        <p:spPr>
          <a:xfrm>
            <a:off x="867238" y="376425"/>
            <a:ext cx="7675500" cy="48816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EDEDED"/>
              </a:buClr>
              <a:buSzPts val="2400"/>
              <a:buFont typeface="Arial"/>
              <a:buNone/>
            </a:pPr>
            <a:r>
              <a:t/>
            </a:r>
            <a:endParaRPr b="0" i="0" sz="2400" u="none" cap="none" strike="noStrike">
              <a:solidFill>
                <a:srgbClr val="EDEDED"/>
              </a:solidFill>
              <a:latin typeface="Corbel"/>
              <a:ea typeface="Corbel"/>
              <a:cs typeface="Corbel"/>
              <a:sym typeface="Corbel"/>
            </a:endParaRPr>
          </a:p>
          <a:p>
            <a:pPr indent="0" lvl="0" marL="0" marR="0" rtl="0" algn="ctr">
              <a:lnSpc>
                <a:spcPct val="90000"/>
              </a:lnSpc>
              <a:spcBef>
                <a:spcPts val="750"/>
              </a:spcBef>
              <a:spcAft>
                <a:spcPts val="0"/>
              </a:spcAft>
              <a:buClr>
                <a:srgbClr val="EDEDED"/>
              </a:buClr>
              <a:buSzPts val="2400"/>
              <a:buFont typeface="Arial"/>
              <a:buNone/>
            </a:pPr>
            <a:r>
              <a:t/>
            </a:r>
            <a:endParaRPr b="0" i="0" sz="2400" u="none" cap="none" strike="noStrike">
              <a:solidFill>
                <a:srgbClr val="EDEDED"/>
              </a:solidFill>
              <a:latin typeface="Corbel"/>
              <a:ea typeface="Corbel"/>
              <a:cs typeface="Corbel"/>
              <a:sym typeface="Corbel"/>
            </a:endParaRPr>
          </a:p>
          <a:p>
            <a:pPr indent="0" lvl="0" marL="0" marR="0" rtl="0" algn="ctr">
              <a:lnSpc>
                <a:spcPct val="90000"/>
              </a:lnSpc>
              <a:spcBef>
                <a:spcPts val="750"/>
              </a:spcBef>
              <a:spcAft>
                <a:spcPts val="0"/>
              </a:spcAft>
              <a:buClr>
                <a:srgbClr val="EDEDED"/>
              </a:buClr>
              <a:buSzPts val="2400"/>
              <a:buFont typeface="Arial"/>
              <a:buNone/>
            </a:pPr>
            <a:r>
              <a:t/>
            </a:r>
            <a:endParaRPr b="0" i="0" sz="2400" u="none" cap="none" strike="noStrike">
              <a:solidFill>
                <a:srgbClr val="EDEDED"/>
              </a:solidFill>
              <a:latin typeface="Corbel"/>
              <a:ea typeface="Corbel"/>
              <a:cs typeface="Corbel"/>
              <a:sym typeface="Corbel"/>
            </a:endParaRPr>
          </a:p>
          <a:p>
            <a:pPr indent="0" lvl="0" marL="0" marR="0" rtl="0" algn="ctr">
              <a:lnSpc>
                <a:spcPct val="90000"/>
              </a:lnSpc>
              <a:spcBef>
                <a:spcPts val="750"/>
              </a:spcBef>
              <a:spcAft>
                <a:spcPts val="0"/>
              </a:spcAft>
              <a:buClr>
                <a:srgbClr val="EDEDED"/>
              </a:buClr>
              <a:buSzPts val="2400"/>
              <a:buFont typeface="Arial"/>
              <a:buNone/>
            </a:pPr>
            <a:r>
              <a:t/>
            </a:r>
            <a:endParaRPr b="0" i="0" sz="2400" u="none" cap="none" strike="noStrike">
              <a:solidFill>
                <a:srgbClr val="EDEDED"/>
              </a:solidFill>
              <a:latin typeface="Corbel"/>
              <a:ea typeface="Corbel"/>
              <a:cs typeface="Corbel"/>
              <a:sym typeface="Corbel"/>
            </a:endParaRPr>
          </a:p>
          <a:p>
            <a:pPr indent="0" lvl="0" marL="0" marR="0" rtl="0" algn="ctr">
              <a:lnSpc>
                <a:spcPct val="90000"/>
              </a:lnSpc>
              <a:spcBef>
                <a:spcPts val="750"/>
              </a:spcBef>
              <a:spcAft>
                <a:spcPts val="0"/>
              </a:spcAft>
              <a:buClr>
                <a:srgbClr val="EDEDED"/>
              </a:buClr>
              <a:buSzPts val="8000"/>
              <a:buFont typeface="Arial"/>
              <a:buNone/>
            </a:pPr>
            <a:r>
              <a:rPr b="0" i="1" lang="en-US" sz="8000" u="none" cap="none" strike="noStrike">
                <a:solidFill>
                  <a:srgbClr val="EDEDED"/>
                </a:solidFill>
                <a:latin typeface="Corbel"/>
                <a:ea typeface="Corbel"/>
                <a:cs typeface="Corbel"/>
                <a:sym typeface="Corbel"/>
              </a:rPr>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3"/>
          <p:cNvPicPr preferRelativeResize="0"/>
          <p:nvPr/>
        </p:nvPicPr>
        <p:blipFill rotWithShape="1">
          <a:blip r:embed="rId3">
            <a:alphaModFix/>
          </a:blip>
          <a:srcRect b="0" l="0" r="0" t="0"/>
          <a:stretch/>
        </p:blipFill>
        <p:spPr>
          <a:xfrm>
            <a:off x="1316037" y="4572000"/>
            <a:ext cx="1889125" cy="1508125"/>
          </a:xfrm>
          <a:prstGeom prst="rect">
            <a:avLst/>
          </a:prstGeom>
          <a:noFill/>
          <a:ln>
            <a:noFill/>
          </a:ln>
        </p:spPr>
      </p:pic>
      <p:pic>
        <p:nvPicPr>
          <p:cNvPr id="155" name="Google Shape;155;p3"/>
          <p:cNvPicPr preferRelativeResize="0"/>
          <p:nvPr/>
        </p:nvPicPr>
        <p:blipFill rotWithShape="1">
          <a:blip r:embed="rId4">
            <a:alphaModFix/>
          </a:blip>
          <a:srcRect b="0" l="0" r="0" t="0"/>
          <a:stretch/>
        </p:blipFill>
        <p:spPr>
          <a:xfrm>
            <a:off x="5827712" y="4572000"/>
            <a:ext cx="1822450" cy="1508125"/>
          </a:xfrm>
          <a:prstGeom prst="rect">
            <a:avLst/>
          </a:prstGeom>
          <a:noFill/>
          <a:ln>
            <a:noFill/>
          </a:ln>
        </p:spPr>
      </p:pic>
      <p:pic>
        <p:nvPicPr>
          <p:cNvPr id="156" name="Google Shape;156;p3"/>
          <p:cNvPicPr preferRelativeResize="0"/>
          <p:nvPr/>
        </p:nvPicPr>
        <p:blipFill rotWithShape="1">
          <a:blip r:embed="rId5">
            <a:alphaModFix/>
          </a:blip>
          <a:srcRect b="0" l="0" r="0" t="0"/>
          <a:stretch/>
        </p:blipFill>
        <p:spPr>
          <a:xfrm>
            <a:off x="3622675" y="1209675"/>
            <a:ext cx="1824037" cy="1508125"/>
          </a:xfrm>
          <a:prstGeom prst="rect">
            <a:avLst/>
          </a:prstGeom>
          <a:noFill/>
          <a:ln>
            <a:noFill/>
          </a:ln>
        </p:spPr>
      </p:pic>
      <p:pic>
        <p:nvPicPr>
          <p:cNvPr id="157" name="Google Shape;157;p3"/>
          <p:cNvPicPr preferRelativeResize="0"/>
          <p:nvPr/>
        </p:nvPicPr>
        <p:blipFill rotWithShape="1">
          <a:blip r:embed="rId6">
            <a:alphaModFix/>
          </a:blip>
          <a:srcRect b="0" l="0" r="0" t="0"/>
          <a:stretch/>
        </p:blipFill>
        <p:spPr>
          <a:xfrm>
            <a:off x="5829300" y="1209675"/>
            <a:ext cx="1841500" cy="1508125"/>
          </a:xfrm>
          <a:prstGeom prst="rect">
            <a:avLst/>
          </a:prstGeom>
          <a:noFill/>
          <a:ln>
            <a:noFill/>
          </a:ln>
        </p:spPr>
      </p:pic>
      <p:pic>
        <p:nvPicPr>
          <p:cNvPr id="158" name="Google Shape;158;p3"/>
          <p:cNvPicPr preferRelativeResize="0"/>
          <p:nvPr/>
        </p:nvPicPr>
        <p:blipFill rotWithShape="1">
          <a:blip r:embed="rId7">
            <a:alphaModFix/>
          </a:blip>
          <a:srcRect b="0" l="0" r="0" t="0"/>
          <a:stretch/>
        </p:blipFill>
        <p:spPr>
          <a:xfrm>
            <a:off x="1349375" y="1200150"/>
            <a:ext cx="1822450" cy="1508125"/>
          </a:xfrm>
          <a:prstGeom prst="rect">
            <a:avLst/>
          </a:prstGeom>
          <a:noFill/>
          <a:ln>
            <a:noFill/>
          </a:ln>
        </p:spPr>
      </p:pic>
      <p:pic>
        <p:nvPicPr>
          <p:cNvPr id="159" name="Google Shape;159;p3"/>
          <p:cNvPicPr preferRelativeResize="0"/>
          <p:nvPr/>
        </p:nvPicPr>
        <p:blipFill rotWithShape="1">
          <a:blip r:embed="rId8">
            <a:alphaModFix/>
          </a:blip>
          <a:srcRect b="0" l="0" r="0" t="0"/>
          <a:stretch/>
        </p:blipFill>
        <p:spPr>
          <a:xfrm>
            <a:off x="3603625" y="4572000"/>
            <a:ext cx="1812925" cy="1508125"/>
          </a:xfrm>
          <a:prstGeom prst="rect">
            <a:avLst/>
          </a:prstGeom>
          <a:noFill/>
          <a:ln>
            <a:noFill/>
          </a:ln>
        </p:spPr>
      </p:pic>
      <p:sp>
        <p:nvSpPr>
          <p:cNvPr id="160" name="Google Shape;160;p3"/>
          <p:cNvSpPr txBox="1"/>
          <p:nvPr/>
        </p:nvSpPr>
        <p:spPr>
          <a:xfrm>
            <a:off x="3181350" y="3028950"/>
            <a:ext cx="2657400" cy="10851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296C7D"/>
              </a:buClr>
              <a:buSzPts val="3300"/>
              <a:buFont typeface="Twentieth Century"/>
              <a:buNone/>
            </a:pPr>
            <a:r>
              <a:rPr b="0" i="0" lang="en-US" sz="3300" u="none" cap="none" strike="noStrike">
                <a:solidFill>
                  <a:srgbClr val="FFFFFF"/>
                </a:solidFill>
                <a:latin typeface="Twentieth Century"/>
                <a:ea typeface="Twentieth Century"/>
                <a:cs typeface="Twentieth Century"/>
                <a:sym typeface="Twentieth Century"/>
              </a:rPr>
              <a:t>Compliance Areas</a:t>
            </a:r>
            <a:endParaRPr b="0" i="0" sz="1400" u="none" cap="none" strike="noStrike">
              <a:solidFill>
                <a:srgbClr val="FFFFFF"/>
              </a:solidFill>
              <a:latin typeface="Arial"/>
              <a:ea typeface="Arial"/>
              <a:cs typeface="Arial"/>
              <a:sym typeface="Arial"/>
            </a:endParaRPr>
          </a:p>
        </p:txBody>
      </p:sp>
      <p:pic>
        <p:nvPicPr>
          <p:cNvPr id="161" name="Google Shape;161;p3"/>
          <p:cNvPicPr preferRelativeResize="0"/>
          <p:nvPr/>
        </p:nvPicPr>
        <p:blipFill rotWithShape="1">
          <a:blip r:embed="rId9">
            <a:alphaModFix/>
          </a:blip>
          <a:srcRect b="0" l="0" r="0" t="0"/>
          <a:stretch/>
        </p:blipFill>
        <p:spPr>
          <a:xfrm>
            <a:off x="5827712" y="2886075"/>
            <a:ext cx="1812925" cy="1508125"/>
          </a:xfrm>
          <a:prstGeom prst="rect">
            <a:avLst/>
          </a:prstGeom>
          <a:noFill/>
          <a:ln>
            <a:noFill/>
          </a:ln>
        </p:spPr>
      </p:pic>
      <p:pic>
        <p:nvPicPr>
          <p:cNvPr id="162" name="Google Shape;162;p3"/>
          <p:cNvPicPr preferRelativeResize="0"/>
          <p:nvPr/>
        </p:nvPicPr>
        <p:blipFill rotWithShape="1">
          <a:blip r:embed="rId10">
            <a:alphaModFix/>
          </a:blip>
          <a:srcRect b="0" l="0" r="0" t="0"/>
          <a:stretch/>
        </p:blipFill>
        <p:spPr>
          <a:xfrm>
            <a:off x="1336675" y="2886075"/>
            <a:ext cx="1835150" cy="1508125"/>
          </a:xfrm>
          <a:prstGeom prst="rect">
            <a:avLst/>
          </a:prstGeom>
          <a:noFill/>
          <a:ln>
            <a:noFill/>
          </a:ln>
        </p:spPr>
      </p:pic>
      <p:sp>
        <p:nvSpPr>
          <p:cNvPr id="163" name="Google Shape;163;p3"/>
          <p:cNvSpPr txBox="1"/>
          <p:nvPr/>
        </p:nvSpPr>
        <p:spPr>
          <a:xfrm>
            <a:off x="345938" y="104425"/>
            <a:ext cx="8328300" cy="794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US" sz="4400">
                <a:solidFill>
                  <a:srgbClr val="FFFF00"/>
                </a:solidFill>
                <a:latin typeface="Corbel"/>
                <a:ea typeface="Corbel"/>
                <a:cs typeface="Corbel"/>
                <a:sym typeface="Corbel"/>
              </a:rPr>
              <a:t>Research Integrity and Compliance </a:t>
            </a:r>
            <a:endParaRPr sz="4400">
              <a:solidFill>
                <a:srgbClr val="FFFF00"/>
              </a:solidFill>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4"/>
          <p:cNvSpPr txBox="1"/>
          <p:nvPr/>
        </p:nvSpPr>
        <p:spPr>
          <a:xfrm>
            <a:off x="216300" y="4557025"/>
            <a:ext cx="8711400" cy="19164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chemeClr val="lt1"/>
              </a:buClr>
              <a:buSzPts val="1300"/>
              <a:buFont typeface="Times New Roman"/>
              <a:buNone/>
            </a:pPr>
            <a:r>
              <a:rPr i="0" lang="en-US" sz="2400" u="sng" cap="none" strike="noStrike">
                <a:solidFill>
                  <a:schemeClr val="lt1"/>
                </a:solidFill>
                <a:hlinkClick r:id="rId3">
                  <a:extLst>
                    <a:ext uri="{A12FA001-AC4F-418D-AE19-62706E023703}">
                      <ahyp:hlinkClr val="tx"/>
                    </a:ext>
                  </a:extLst>
                </a:hlinkClick>
              </a:rPr>
              <a:t>iacuc@</a:t>
            </a:r>
            <a:r>
              <a:rPr lang="en-US" sz="2400" u="sng">
                <a:solidFill>
                  <a:schemeClr val="lt1"/>
                </a:solidFill>
                <a:hlinkClick r:id="rId4">
                  <a:extLst>
                    <a:ext uri="{A12FA001-AC4F-418D-AE19-62706E023703}">
                      <ahyp:hlinkClr val="tx"/>
                    </a:ext>
                  </a:extLst>
                </a:hlinkClick>
              </a:rPr>
              <a:t>m</a:t>
            </a:r>
            <a:r>
              <a:rPr i="0" lang="en-US" sz="2400" u="sng" cap="none" strike="noStrike">
                <a:solidFill>
                  <a:schemeClr val="lt1"/>
                </a:solidFill>
                <a:hlinkClick r:id="rId5">
                  <a:extLst>
                    <a:ext uri="{A12FA001-AC4F-418D-AE19-62706E023703}">
                      <ahyp:hlinkClr val="tx"/>
                    </a:ext>
                  </a:extLst>
                </a:hlinkClick>
              </a:rPr>
              <a:t>ontclair.edu</a:t>
            </a:r>
            <a:endParaRPr i="0" sz="2400" u="none" cap="none" strike="noStrike">
              <a:solidFill>
                <a:srgbClr val="000000"/>
              </a:solidFill>
            </a:endParaRPr>
          </a:p>
          <a:p>
            <a:pPr indent="-381000" lvl="0" marL="457200" marR="0" rtl="0" algn="l">
              <a:lnSpc>
                <a:spcPct val="100000"/>
              </a:lnSpc>
              <a:spcBef>
                <a:spcPts val="0"/>
              </a:spcBef>
              <a:spcAft>
                <a:spcPts val="0"/>
              </a:spcAft>
              <a:buClr>
                <a:schemeClr val="lt1"/>
              </a:buClr>
              <a:buSzPts val="2400"/>
              <a:buChar char="●"/>
            </a:pPr>
            <a:r>
              <a:rPr lang="en-US" sz="2400">
                <a:solidFill>
                  <a:schemeClr val="lt1"/>
                </a:solidFill>
              </a:rPr>
              <a:t>Carrie Laset,</a:t>
            </a:r>
            <a:r>
              <a:rPr i="0" lang="en-US" sz="2400" u="none" cap="none" strike="noStrike">
                <a:solidFill>
                  <a:schemeClr val="lt1"/>
                </a:solidFill>
              </a:rPr>
              <a:t> Compliance Coordinator</a:t>
            </a:r>
            <a:endParaRPr b="1" i="0" sz="2400" u="none" cap="none" strike="noStrike">
              <a:solidFill>
                <a:schemeClr val="lt1"/>
              </a:solidFill>
            </a:endParaRPr>
          </a:p>
          <a:p>
            <a:pPr indent="-381000" lvl="0" marL="457200" marR="0" rtl="0" algn="l">
              <a:lnSpc>
                <a:spcPct val="100000"/>
              </a:lnSpc>
              <a:spcBef>
                <a:spcPts val="0"/>
              </a:spcBef>
              <a:spcAft>
                <a:spcPts val="0"/>
              </a:spcAft>
              <a:buClr>
                <a:schemeClr val="lt1"/>
              </a:buClr>
              <a:buSzPts val="2400"/>
              <a:buChar char="●"/>
            </a:pPr>
            <a:r>
              <a:rPr i="0" lang="en-US" sz="2400" u="none" cap="none" strike="noStrike">
                <a:solidFill>
                  <a:schemeClr val="lt1"/>
                </a:solidFill>
              </a:rPr>
              <a:t>Dr. Lisa Hazard, Dept. Biology, IACUC Chair</a:t>
            </a:r>
            <a:endParaRPr b="1" i="0" sz="2400" u="none" cap="none" strike="noStrike">
              <a:solidFill>
                <a:schemeClr val="lt1"/>
              </a:solidFill>
            </a:endParaRPr>
          </a:p>
          <a:p>
            <a:pPr indent="-381000" lvl="0" marL="457200" marR="0" rtl="0" algn="l">
              <a:lnSpc>
                <a:spcPct val="100000"/>
              </a:lnSpc>
              <a:spcBef>
                <a:spcPts val="0"/>
              </a:spcBef>
              <a:spcAft>
                <a:spcPts val="0"/>
              </a:spcAft>
              <a:buClr>
                <a:schemeClr val="lt1"/>
              </a:buClr>
              <a:buSzPts val="2400"/>
              <a:buChar char="●"/>
            </a:pPr>
            <a:r>
              <a:rPr lang="en-US" sz="2400">
                <a:solidFill>
                  <a:schemeClr val="lt1"/>
                </a:solidFill>
              </a:rPr>
              <a:t>Dr. </a:t>
            </a:r>
            <a:r>
              <a:rPr i="0" lang="en-US" sz="2400" u="none" cap="none" strike="noStrike">
                <a:solidFill>
                  <a:schemeClr val="lt1"/>
                </a:solidFill>
              </a:rPr>
              <a:t>Laura Conour, DVM, DACLAM, Attending Veterinarian</a:t>
            </a:r>
            <a:r>
              <a:rPr lang="en-US" sz="2400">
                <a:solidFill>
                  <a:schemeClr val="lt1"/>
                </a:solidFill>
              </a:rPr>
              <a:t> </a:t>
            </a:r>
            <a:endParaRPr sz="2400"/>
          </a:p>
          <a:p>
            <a:pPr indent="-381000" lvl="0" marL="457200" marR="0" rtl="0" algn="l">
              <a:lnSpc>
                <a:spcPct val="100000"/>
              </a:lnSpc>
              <a:spcBef>
                <a:spcPts val="0"/>
              </a:spcBef>
              <a:spcAft>
                <a:spcPts val="0"/>
              </a:spcAft>
              <a:buClr>
                <a:srgbClr val="FFFFFF"/>
              </a:buClr>
              <a:buSzPts val="2400"/>
              <a:buChar char="●"/>
            </a:pPr>
            <a:r>
              <a:rPr lang="en-US" sz="2400">
                <a:solidFill>
                  <a:srgbClr val="FFFFFF"/>
                </a:solidFill>
              </a:rPr>
              <a:t>Sabrina Jung, Vivarium Director</a:t>
            </a:r>
            <a:endParaRPr sz="2400">
              <a:solidFill>
                <a:srgbClr val="FFFFFF"/>
              </a:solidFill>
            </a:endParaRPr>
          </a:p>
        </p:txBody>
      </p:sp>
      <p:pic>
        <p:nvPicPr>
          <p:cNvPr id="169" name="Google Shape;169;p4"/>
          <p:cNvPicPr preferRelativeResize="0"/>
          <p:nvPr/>
        </p:nvPicPr>
        <p:blipFill>
          <a:blip r:embed="rId6">
            <a:alphaModFix/>
          </a:blip>
          <a:stretch>
            <a:fillRect/>
          </a:stretch>
        </p:blipFill>
        <p:spPr>
          <a:xfrm>
            <a:off x="152400" y="1647450"/>
            <a:ext cx="8839203" cy="2623016"/>
          </a:xfrm>
          <a:prstGeom prst="rect">
            <a:avLst/>
          </a:prstGeom>
          <a:noFill/>
          <a:ln>
            <a:noFill/>
          </a:ln>
        </p:spPr>
      </p:pic>
      <p:sp>
        <p:nvSpPr>
          <p:cNvPr id="170" name="Google Shape;170;p4"/>
          <p:cNvSpPr txBox="1"/>
          <p:nvPr/>
        </p:nvSpPr>
        <p:spPr>
          <a:xfrm>
            <a:off x="274450" y="191175"/>
            <a:ext cx="8711400" cy="14037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US" sz="4400">
                <a:solidFill>
                  <a:srgbClr val="FFFF00"/>
                </a:solidFill>
                <a:latin typeface="Corbel"/>
                <a:ea typeface="Corbel"/>
                <a:cs typeface="Corbel"/>
                <a:sym typeface="Corbel"/>
              </a:rPr>
              <a:t>Institutional Animal Care and Use Committee (IACUC)</a:t>
            </a:r>
            <a:endParaRPr sz="4400">
              <a:solidFill>
                <a:srgbClr val="FFFF00"/>
              </a:solidFill>
              <a:latin typeface="Corbel"/>
              <a:ea typeface="Corbel"/>
              <a:cs typeface="Corbel"/>
              <a:sym typeface="Corbel"/>
            </a:endParaRPr>
          </a:p>
        </p:txBody>
      </p:sp>
      <p:sp>
        <p:nvSpPr>
          <p:cNvPr id="171" name="Google Shape;171;p4"/>
          <p:cNvSpPr txBox="1"/>
          <p:nvPr/>
        </p:nvSpPr>
        <p:spPr>
          <a:xfrm>
            <a:off x="5077800" y="3839375"/>
            <a:ext cx="3849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chemeClr val="dk1"/>
                </a:solidFill>
              </a:rPr>
              <a:t>https://www.montclair.edu/iacuc/</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5"/>
          <p:cNvSpPr txBox="1"/>
          <p:nvPr/>
        </p:nvSpPr>
        <p:spPr>
          <a:xfrm>
            <a:off x="152400" y="5029200"/>
            <a:ext cx="8927700" cy="17625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chemeClr val="lt1"/>
              </a:buClr>
              <a:buSzPts val="1300"/>
              <a:buFont typeface="Twentieth Century"/>
              <a:buNone/>
            </a:pPr>
            <a:r>
              <a:rPr i="0" lang="en-US" sz="2200" u="none" cap="none" strike="noStrike">
                <a:solidFill>
                  <a:schemeClr val="lt1"/>
                </a:solidFill>
              </a:rPr>
              <a:t>ibc@</a:t>
            </a:r>
            <a:r>
              <a:rPr lang="en-US" sz="2200">
                <a:solidFill>
                  <a:schemeClr val="lt1"/>
                </a:solidFill>
              </a:rPr>
              <a:t>m</a:t>
            </a:r>
            <a:r>
              <a:rPr i="0" lang="en-US" sz="2200" u="none" cap="none" strike="noStrike">
                <a:solidFill>
                  <a:schemeClr val="lt1"/>
                </a:solidFill>
              </a:rPr>
              <a:t>ontclair.edu</a:t>
            </a:r>
            <a:endParaRPr i="0" sz="3000" u="none" cap="none" strike="noStrike">
              <a:solidFill>
                <a:schemeClr val="lt1"/>
              </a:solidFill>
            </a:endParaRPr>
          </a:p>
          <a:p>
            <a:pPr indent="-368300" lvl="0" marL="457200" marR="0" rtl="0" algn="l">
              <a:lnSpc>
                <a:spcPct val="100000"/>
              </a:lnSpc>
              <a:spcBef>
                <a:spcPts val="0"/>
              </a:spcBef>
              <a:spcAft>
                <a:spcPts val="0"/>
              </a:spcAft>
              <a:buClr>
                <a:schemeClr val="lt1"/>
              </a:buClr>
              <a:buSzPts val="2200"/>
              <a:buChar char="●"/>
            </a:pPr>
            <a:r>
              <a:rPr i="0" lang="en-US" sz="2200" u="none" cap="none" strike="noStrike">
                <a:solidFill>
                  <a:schemeClr val="lt1"/>
                </a:solidFill>
              </a:rPr>
              <a:t>Gena Coffey, University Safety Officer and Assistant Director of Environmental Health </a:t>
            </a:r>
            <a:r>
              <a:rPr lang="en-US" sz="2200">
                <a:solidFill>
                  <a:schemeClr val="lt1"/>
                </a:solidFill>
              </a:rPr>
              <a:t>&amp; Safety</a:t>
            </a:r>
            <a:endParaRPr i="0" sz="3000" u="none" cap="none" strike="noStrike">
              <a:solidFill>
                <a:schemeClr val="lt1"/>
              </a:solidFill>
            </a:endParaRPr>
          </a:p>
          <a:p>
            <a:pPr indent="-368300" lvl="0" marL="457200" marR="0" rtl="0" algn="l">
              <a:lnSpc>
                <a:spcPct val="100000"/>
              </a:lnSpc>
              <a:spcBef>
                <a:spcPts val="0"/>
              </a:spcBef>
              <a:spcAft>
                <a:spcPts val="0"/>
              </a:spcAft>
              <a:buClr>
                <a:schemeClr val="lt1"/>
              </a:buClr>
              <a:buSzPts val="2200"/>
              <a:buChar char="●"/>
            </a:pPr>
            <a:r>
              <a:rPr i="0" lang="en-US" sz="2200" u="none" cap="none" strike="noStrike">
                <a:solidFill>
                  <a:schemeClr val="lt1"/>
                </a:solidFill>
              </a:rPr>
              <a:t>Dr. </a:t>
            </a:r>
            <a:r>
              <a:rPr lang="en-US" sz="2200">
                <a:solidFill>
                  <a:schemeClr val="lt1"/>
                </a:solidFill>
              </a:rPr>
              <a:t>Peter Hosick, IBC Chair, Dept. Exercise Science and Physical Education</a:t>
            </a:r>
            <a:endParaRPr i="0" sz="2300" u="none" cap="none" strike="noStrike">
              <a:solidFill>
                <a:srgbClr val="000000"/>
              </a:solidFill>
            </a:endParaRPr>
          </a:p>
        </p:txBody>
      </p:sp>
      <p:sp>
        <p:nvSpPr>
          <p:cNvPr id="177" name="Google Shape;177;p5"/>
          <p:cNvSpPr txBox="1"/>
          <p:nvPr/>
        </p:nvSpPr>
        <p:spPr>
          <a:xfrm>
            <a:off x="302550" y="136300"/>
            <a:ext cx="8627400" cy="7527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US" sz="4100">
                <a:solidFill>
                  <a:srgbClr val="FFFF00"/>
                </a:solidFill>
                <a:latin typeface="Corbel"/>
                <a:ea typeface="Corbel"/>
                <a:cs typeface="Corbel"/>
                <a:sym typeface="Corbel"/>
              </a:rPr>
              <a:t>Institutional Biosafety Committee (IBC)</a:t>
            </a:r>
            <a:endParaRPr sz="4100">
              <a:solidFill>
                <a:srgbClr val="FFFF00"/>
              </a:solidFill>
              <a:latin typeface="Corbel"/>
              <a:ea typeface="Corbel"/>
              <a:cs typeface="Corbel"/>
              <a:sym typeface="Corbel"/>
            </a:endParaRPr>
          </a:p>
        </p:txBody>
      </p:sp>
      <p:pic>
        <p:nvPicPr>
          <p:cNvPr id="178" name="Google Shape;178;p5"/>
          <p:cNvPicPr preferRelativeResize="0"/>
          <p:nvPr/>
        </p:nvPicPr>
        <p:blipFill>
          <a:blip r:embed="rId3">
            <a:alphaModFix/>
          </a:blip>
          <a:stretch>
            <a:fillRect/>
          </a:stretch>
        </p:blipFill>
        <p:spPr>
          <a:xfrm>
            <a:off x="422738" y="1068838"/>
            <a:ext cx="8298516" cy="3780525"/>
          </a:xfrm>
          <a:prstGeom prst="rect">
            <a:avLst/>
          </a:prstGeom>
          <a:noFill/>
          <a:ln>
            <a:noFill/>
          </a:ln>
        </p:spPr>
      </p:pic>
      <p:sp>
        <p:nvSpPr>
          <p:cNvPr id="179" name="Google Shape;179;p5"/>
          <p:cNvSpPr txBox="1"/>
          <p:nvPr/>
        </p:nvSpPr>
        <p:spPr>
          <a:xfrm>
            <a:off x="422750" y="4418275"/>
            <a:ext cx="2964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latin typeface="Corbel"/>
                <a:ea typeface="Corbel"/>
                <a:cs typeface="Corbel"/>
                <a:sym typeface="Corbel"/>
              </a:rPr>
              <a:t>https://www.montclair.edu/ibc/</a:t>
            </a:r>
            <a:endParaRPr b="1" sz="1600">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6"/>
          <p:cNvSpPr txBox="1"/>
          <p:nvPr/>
        </p:nvSpPr>
        <p:spPr>
          <a:xfrm>
            <a:off x="351900" y="5548125"/>
            <a:ext cx="8001300" cy="12390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chemeClr val="lt1"/>
              </a:buClr>
              <a:buSzPts val="1300"/>
              <a:buFont typeface="Twentieth Century"/>
              <a:buNone/>
            </a:pPr>
            <a:r>
              <a:rPr i="0" lang="en-US" sz="1900" u="none" cap="none" strike="noStrike">
                <a:solidFill>
                  <a:schemeClr val="lt1"/>
                </a:solidFill>
              </a:rPr>
              <a:t>Global Compliance Email: exportcontrol@montclair.edu</a:t>
            </a:r>
            <a:endParaRPr b="1" i="0" sz="2700" u="none" cap="none" strike="noStrike">
              <a:solidFill>
                <a:schemeClr val="lt1"/>
              </a:solidFill>
            </a:endParaRPr>
          </a:p>
          <a:p>
            <a:pPr indent="0" lvl="0" marL="0" marR="0" rtl="0" algn="l">
              <a:lnSpc>
                <a:spcPct val="100000"/>
              </a:lnSpc>
              <a:spcBef>
                <a:spcPts val="0"/>
              </a:spcBef>
              <a:spcAft>
                <a:spcPts val="0"/>
              </a:spcAft>
              <a:buClr>
                <a:schemeClr val="lt1"/>
              </a:buClr>
              <a:buSzPts val="1300"/>
              <a:buFont typeface="Twentieth Century"/>
              <a:buNone/>
            </a:pPr>
            <a:r>
              <a:rPr i="0" lang="en-US" sz="1900" u="none" cap="none" strike="noStrike">
                <a:solidFill>
                  <a:schemeClr val="lt1"/>
                </a:solidFill>
              </a:rPr>
              <a:t>Associate University Counsel - 973-655-5225</a:t>
            </a:r>
            <a:endParaRPr b="1" i="0" sz="2700" u="none" cap="none" strike="noStrike">
              <a:solidFill>
                <a:schemeClr val="lt1"/>
              </a:solidFill>
            </a:endParaRPr>
          </a:p>
          <a:p>
            <a:pPr indent="0" lvl="0" marL="0" marR="0" rtl="0" algn="l">
              <a:lnSpc>
                <a:spcPct val="100000"/>
              </a:lnSpc>
              <a:spcBef>
                <a:spcPts val="0"/>
              </a:spcBef>
              <a:spcAft>
                <a:spcPts val="0"/>
              </a:spcAft>
              <a:buClr>
                <a:schemeClr val="lt1"/>
              </a:buClr>
              <a:buSzPts val="1300"/>
              <a:buFont typeface="Twentieth Century"/>
              <a:buNone/>
            </a:pPr>
            <a:r>
              <a:rPr i="0" lang="en-US" sz="1900" u="none" cap="none" strike="noStrike">
                <a:solidFill>
                  <a:schemeClr val="lt1"/>
                </a:solidFill>
              </a:rPr>
              <a:t>Research Compliance Officer - 973-655-7781</a:t>
            </a:r>
            <a:endParaRPr b="1" i="0" sz="2700" u="none" cap="none" strike="noStrike">
              <a:solidFill>
                <a:schemeClr val="lt1"/>
              </a:solidFill>
            </a:endParaRPr>
          </a:p>
          <a:p>
            <a:pPr indent="0" lvl="0" marL="0" marR="0" rtl="0" algn="l">
              <a:lnSpc>
                <a:spcPct val="100000"/>
              </a:lnSpc>
              <a:spcBef>
                <a:spcPts val="0"/>
              </a:spcBef>
              <a:spcAft>
                <a:spcPts val="0"/>
              </a:spcAft>
              <a:buClr>
                <a:schemeClr val="lt1"/>
              </a:buClr>
              <a:buSzPts val="1300"/>
              <a:buFont typeface="Twentieth Century"/>
              <a:buNone/>
            </a:pPr>
            <a:r>
              <a:rPr i="0" lang="en-US" sz="1900" u="none" cap="none" strike="noStrike">
                <a:solidFill>
                  <a:schemeClr val="lt1"/>
                </a:solidFill>
              </a:rPr>
              <a:t>Director of OSP - 973-655-3219</a:t>
            </a:r>
            <a:endParaRPr i="0" sz="2000" u="none" cap="none" strike="noStrike">
              <a:solidFill>
                <a:srgbClr val="000000"/>
              </a:solidFill>
            </a:endParaRPr>
          </a:p>
        </p:txBody>
      </p:sp>
      <p:sp>
        <p:nvSpPr>
          <p:cNvPr id="185" name="Google Shape;185;p6"/>
          <p:cNvSpPr txBox="1"/>
          <p:nvPr/>
        </p:nvSpPr>
        <p:spPr>
          <a:xfrm>
            <a:off x="198250" y="114975"/>
            <a:ext cx="8711400" cy="7665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US" sz="4200">
                <a:solidFill>
                  <a:srgbClr val="FFFF00"/>
                </a:solidFill>
                <a:latin typeface="Corbel"/>
                <a:ea typeface="Corbel"/>
                <a:cs typeface="Corbel"/>
                <a:sym typeface="Corbel"/>
              </a:rPr>
              <a:t>Global Compliance and Export Control</a:t>
            </a:r>
            <a:endParaRPr sz="4200">
              <a:solidFill>
                <a:srgbClr val="FFFF00"/>
              </a:solidFill>
              <a:latin typeface="Corbel"/>
              <a:ea typeface="Corbel"/>
              <a:cs typeface="Corbel"/>
              <a:sym typeface="Corbel"/>
            </a:endParaRPr>
          </a:p>
        </p:txBody>
      </p:sp>
      <p:sp>
        <p:nvSpPr>
          <p:cNvPr id="186" name="Google Shape;186;p6"/>
          <p:cNvSpPr txBox="1"/>
          <p:nvPr/>
        </p:nvSpPr>
        <p:spPr>
          <a:xfrm>
            <a:off x="1358025" y="5103525"/>
            <a:ext cx="65973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solidFill>
                  <a:srgbClr val="FFFF00"/>
                </a:solidFill>
              </a:rPr>
              <a:t>https://www.montclair.edu/research/global-compliance-and-export-control/</a:t>
            </a:r>
            <a:endParaRPr sz="1600">
              <a:solidFill>
                <a:srgbClr val="FFFF00"/>
              </a:solidFill>
            </a:endParaRPr>
          </a:p>
        </p:txBody>
      </p:sp>
      <p:pic>
        <p:nvPicPr>
          <p:cNvPr id="187" name="Google Shape;187;p6"/>
          <p:cNvPicPr preferRelativeResize="0"/>
          <p:nvPr/>
        </p:nvPicPr>
        <p:blipFill>
          <a:blip r:embed="rId3">
            <a:alphaModFix/>
          </a:blip>
          <a:stretch>
            <a:fillRect/>
          </a:stretch>
        </p:blipFill>
        <p:spPr>
          <a:xfrm>
            <a:off x="274450" y="943875"/>
            <a:ext cx="8559340" cy="4099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2"/>
          <p:cNvSpPr txBox="1"/>
          <p:nvPr>
            <p:ph idx="4294967295" type="title"/>
          </p:nvPr>
        </p:nvSpPr>
        <p:spPr>
          <a:xfrm>
            <a:off x="450000" y="191428"/>
            <a:ext cx="8244000" cy="645600"/>
          </a:xfrm>
          <a:prstGeom prst="rect">
            <a:avLst/>
          </a:prstGeom>
          <a:noFill/>
          <a:ln>
            <a:noFill/>
          </a:ln>
        </p:spPr>
        <p:txBody>
          <a:bodyPr anchorCtr="0" anchor="t" bIns="34275" lIns="68550" spcFirstLastPara="1" rIns="68550" wrap="square" tIns="34275">
            <a:noAutofit/>
          </a:bodyPr>
          <a:lstStyle/>
          <a:p>
            <a:pPr indent="0" lvl="0" marL="0" marR="0" rtl="0" algn="ctr">
              <a:lnSpc>
                <a:spcPct val="90000"/>
              </a:lnSpc>
              <a:spcBef>
                <a:spcPts val="0"/>
              </a:spcBef>
              <a:spcAft>
                <a:spcPts val="0"/>
              </a:spcAft>
              <a:buClr>
                <a:srgbClr val="262626"/>
              </a:buClr>
              <a:buSzPts val="5000"/>
              <a:buFont typeface="Corbel"/>
              <a:buNone/>
            </a:pPr>
            <a:r>
              <a:rPr b="0" i="0" lang="en-US" u="none" cap="none" strike="noStrike">
                <a:solidFill>
                  <a:srgbClr val="FFFF00"/>
                </a:solidFill>
                <a:latin typeface="Corbel"/>
                <a:ea typeface="Corbel"/>
                <a:cs typeface="Corbel"/>
                <a:sym typeface="Corbel"/>
              </a:rPr>
              <a:t>IRB/Compliance  </a:t>
            </a:r>
            <a:r>
              <a:rPr lang="en-US">
                <a:solidFill>
                  <a:srgbClr val="FFFF00"/>
                </a:solidFill>
              </a:rPr>
              <a:t>Personnel</a:t>
            </a:r>
            <a:endParaRPr b="0" i="0" u="none" cap="none" strike="noStrike">
              <a:solidFill>
                <a:srgbClr val="FFFF00"/>
              </a:solidFill>
              <a:latin typeface="Corbel"/>
              <a:ea typeface="Corbel"/>
              <a:cs typeface="Corbel"/>
              <a:sym typeface="Corbel"/>
            </a:endParaRPr>
          </a:p>
        </p:txBody>
      </p:sp>
      <p:sp>
        <p:nvSpPr>
          <p:cNvPr id="193" name="Google Shape;193;p12"/>
          <p:cNvSpPr txBox="1"/>
          <p:nvPr>
            <p:ph idx="4294967295" type="body"/>
          </p:nvPr>
        </p:nvSpPr>
        <p:spPr>
          <a:xfrm>
            <a:off x="191250" y="928525"/>
            <a:ext cx="8761500" cy="5408700"/>
          </a:xfrm>
          <a:prstGeom prst="rect">
            <a:avLst/>
          </a:prstGeom>
          <a:noFill/>
          <a:ln>
            <a:noFill/>
          </a:ln>
        </p:spPr>
        <p:txBody>
          <a:bodyPr anchorCtr="0" anchor="t" bIns="34275" lIns="68550" spcFirstLastPara="1" rIns="68550" wrap="square" tIns="34275">
            <a:noAutofit/>
          </a:bodyPr>
          <a:lstStyle/>
          <a:p>
            <a:pPr indent="-444500" lvl="0" marL="457200" rtl="0" algn="l">
              <a:lnSpc>
                <a:spcPct val="112000"/>
              </a:lnSpc>
              <a:spcBef>
                <a:spcPts val="675"/>
              </a:spcBef>
              <a:spcAft>
                <a:spcPts val="0"/>
              </a:spcAft>
              <a:buClr>
                <a:schemeClr val="lt1"/>
              </a:buClr>
              <a:buSzPts val="3400"/>
              <a:buChar char="•"/>
            </a:pPr>
            <a:r>
              <a:rPr lang="en-US" sz="3400"/>
              <a:t>Dr. Dana Levitt, IRB Chair, Dept. Counseling</a:t>
            </a:r>
            <a:endParaRPr sz="3400"/>
          </a:p>
          <a:p>
            <a:pPr indent="-444500" lvl="0" marL="457200" rtl="0" algn="l">
              <a:lnSpc>
                <a:spcPct val="112000"/>
              </a:lnSpc>
              <a:spcBef>
                <a:spcPts val="675"/>
              </a:spcBef>
              <a:spcAft>
                <a:spcPts val="0"/>
              </a:spcAft>
              <a:buClr>
                <a:schemeClr val="lt1"/>
              </a:buClr>
              <a:buSzPts val="3400"/>
              <a:buChar char="•"/>
            </a:pPr>
            <a:r>
              <a:rPr lang="en-US" sz="3400"/>
              <a:t>Kim Bazylewicz, Director of  Research Compliance </a:t>
            </a:r>
            <a:endParaRPr sz="3400"/>
          </a:p>
          <a:p>
            <a:pPr indent="-444500" lvl="0" marL="457200" rtl="0" algn="l">
              <a:lnSpc>
                <a:spcPct val="112000"/>
              </a:lnSpc>
              <a:spcBef>
                <a:spcPts val="675"/>
              </a:spcBef>
              <a:spcAft>
                <a:spcPts val="0"/>
              </a:spcAft>
              <a:buClr>
                <a:schemeClr val="lt1"/>
              </a:buClr>
              <a:buSzPts val="3400"/>
              <a:buChar char="•"/>
            </a:pPr>
            <a:r>
              <a:rPr b="0" i="0" lang="en-US" sz="3400" u="none" cap="none" strike="noStrike">
                <a:solidFill>
                  <a:srgbClr val="EDEDED"/>
                </a:solidFill>
                <a:latin typeface="Corbel"/>
                <a:ea typeface="Corbel"/>
                <a:cs typeface="Corbel"/>
                <a:sym typeface="Corbel"/>
              </a:rPr>
              <a:t>Amy Krenzer, CIP, Senior</a:t>
            </a:r>
            <a:r>
              <a:rPr lang="en-US" sz="3400"/>
              <a:t> Human Research Protections Analyst</a:t>
            </a:r>
            <a:endParaRPr b="0" i="0" sz="3400" u="none" cap="none" strike="noStrike">
              <a:solidFill>
                <a:srgbClr val="EDEDED"/>
              </a:solidFill>
              <a:latin typeface="Corbel"/>
              <a:ea typeface="Corbel"/>
              <a:cs typeface="Corbel"/>
              <a:sym typeface="Corbel"/>
            </a:endParaRPr>
          </a:p>
          <a:p>
            <a:pPr indent="-237998" lvl="0" marL="212598" marR="0" rtl="0" algn="l">
              <a:lnSpc>
                <a:spcPct val="112000"/>
              </a:lnSpc>
              <a:spcBef>
                <a:spcPts val="675"/>
              </a:spcBef>
              <a:spcAft>
                <a:spcPts val="0"/>
              </a:spcAft>
              <a:buClr>
                <a:schemeClr val="lt1"/>
              </a:buClr>
              <a:buSzPts val="3400"/>
              <a:buFont typeface="Arial"/>
              <a:buChar char="•"/>
            </a:pPr>
            <a:r>
              <a:rPr lang="en-US" sz="3400"/>
              <a:t>    Kat DeMarco, Compliance Coordinator</a:t>
            </a:r>
            <a:endParaRPr sz="3400"/>
          </a:p>
          <a:p>
            <a:pPr indent="-237998" lvl="0" marL="212598" marR="0" rtl="0" algn="l">
              <a:lnSpc>
                <a:spcPct val="112000"/>
              </a:lnSpc>
              <a:spcBef>
                <a:spcPts val="675"/>
              </a:spcBef>
              <a:spcAft>
                <a:spcPts val="0"/>
              </a:spcAft>
              <a:buSzPts val="3400"/>
              <a:buChar char="•"/>
            </a:pPr>
            <a:r>
              <a:rPr lang="en-US" sz="3400"/>
              <a:t>    Carrie Laset, Compliance Coordinator</a:t>
            </a:r>
            <a:endParaRPr sz="3400"/>
          </a:p>
          <a:p>
            <a:pPr indent="0" lvl="0" marL="0" marR="0" rtl="0" algn="l">
              <a:lnSpc>
                <a:spcPct val="112000"/>
              </a:lnSpc>
              <a:spcBef>
                <a:spcPts val="675"/>
              </a:spcBef>
              <a:spcAft>
                <a:spcPts val="0"/>
              </a:spcAft>
              <a:buNone/>
            </a:pPr>
            <a:r>
              <a:rPr lang="en-US" sz="3400"/>
              <a:t>Offices in School of Nursing, Room 333</a:t>
            </a:r>
            <a:endParaRPr sz="3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8"/>
          <p:cNvSpPr txBox="1"/>
          <p:nvPr/>
        </p:nvSpPr>
        <p:spPr>
          <a:xfrm>
            <a:off x="313200" y="189975"/>
            <a:ext cx="8517600" cy="715800"/>
          </a:xfrm>
          <a:prstGeom prst="rect">
            <a:avLst/>
          </a:prstGeom>
          <a:noFill/>
          <a:ln>
            <a:noFill/>
          </a:ln>
        </p:spPr>
        <p:txBody>
          <a:bodyPr anchorCtr="0" anchor="t" bIns="34275" lIns="68550" spcFirstLastPara="1" rIns="68550" wrap="square" tIns="34275">
            <a:noAutofit/>
          </a:bodyPr>
          <a:lstStyle/>
          <a:p>
            <a:pPr indent="0" lvl="0" marL="0" marR="0" rtl="0" algn="ctr">
              <a:lnSpc>
                <a:spcPct val="85000"/>
              </a:lnSpc>
              <a:spcBef>
                <a:spcPts val="0"/>
              </a:spcBef>
              <a:spcAft>
                <a:spcPts val="0"/>
              </a:spcAft>
              <a:buClr>
                <a:srgbClr val="94D7E4"/>
              </a:buClr>
              <a:buSzPts val="3000"/>
              <a:buFont typeface="Century Schoolbook"/>
              <a:buNone/>
            </a:pPr>
            <a:r>
              <a:rPr b="0" i="0" lang="en-US" sz="4400" u="none" cap="none" strike="noStrike">
                <a:solidFill>
                  <a:srgbClr val="FFFF00"/>
                </a:solidFill>
                <a:latin typeface="Corbel"/>
                <a:ea typeface="Corbel"/>
                <a:cs typeface="Corbel"/>
                <a:sym typeface="Corbel"/>
              </a:rPr>
              <a:t>I</a:t>
            </a:r>
            <a:r>
              <a:rPr lang="en-US" sz="4400">
                <a:solidFill>
                  <a:srgbClr val="FFFF00"/>
                </a:solidFill>
                <a:latin typeface="Corbel"/>
                <a:ea typeface="Corbel"/>
                <a:cs typeface="Corbel"/>
                <a:sym typeface="Corbel"/>
              </a:rPr>
              <a:t>nstitutional Review Board (IRB)</a:t>
            </a:r>
            <a:endParaRPr b="0" i="0" sz="4400" u="none" cap="none" strike="noStrike">
              <a:solidFill>
                <a:srgbClr val="FFFF00"/>
              </a:solidFill>
              <a:latin typeface="Corbel"/>
              <a:ea typeface="Corbel"/>
              <a:cs typeface="Corbel"/>
              <a:sym typeface="Corbel"/>
            </a:endParaRPr>
          </a:p>
        </p:txBody>
      </p:sp>
      <p:pic>
        <p:nvPicPr>
          <p:cNvPr id="199" name="Google Shape;199;p8"/>
          <p:cNvPicPr preferRelativeResize="0"/>
          <p:nvPr/>
        </p:nvPicPr>
        <p:blipFill>
          <a:blip r:embed="rId3">
            <a:alphaModFix/>
          </a:blip>
          <a:stretch>
            <a:fillRect/>
          </a:stretch>
        </p:blipFill>
        <p:spPr>
          <a:xfrm>
            <a:off x="1122213" y="2512012"/>
            <a:ext cx="6899574" cy="3796801"/>
          </a:xfrm>
          <a:prstGeom prst="rect">
            <a:avLst/>
          </a:prstGeom>
          <a:noFill/>
          <a:ln>
            <a:noFill/>
          </a:ln>
        </p:spPr>
      </p:pic>
      <p:sp>
        <p:nvSpPr>
          <p:cNvPr id="200" name="Google Shape;200;p8"/>
          <p:cNvSpPr txBox="1"/>
          <p:nvPr/>
        </p:nvSpPr>
        <p:spPr>
          <a:xfrm>
            <a:off x="118800" y="837175"/>
            <a:ext cx="8879100" cy="1627500"/>
          </a:xfrm>
          <a:prstGeom prst="rect">
            <a:avLst/>
          </a:prstGeom>
          <a:noFill/>
          <a:ln>
            <a:noFill/>
          </a:ln>
        </p:spPr>
        <p:txBody>
          <a:bodyPr anchorCtr="0" anchor="t" bIns="91425" lIns="91425" spcFirstLastPara="1" rIns="91425" wrap="square" tIns="91425">
            <a:spAutoFit/>
          </a:bodyPr>
          <a:lstStyle/>
          <a:p>
            <a:pPr indent="0" lvl="0" marL="0" rtl="0" algn="l">
              <a:lnSpc>
                <a:spcPct val="112000"/>
              </a:lnSpc>
              <a:spcBef>
                <a:spcPts val="0"/>
              </a:spcBef>
              <a:spcAft>
                <a:spcPts val="0"/>
              </a:spcAft>
              <a:buClr>
                <a:schemeClr val="dk1"/>
              </a:buClr>
              <a:buSzPts val="1100"/>
              <a:buFont typeface="Arial"/>
              <a:buNone/>
            </a:pPr>
            <a:r>
              <a:rPr lang="en-US" sz="2150">
                <a:solidFill>
                  <a:srgbClr val="EDEDED"/>
                </a:solidFill>
                <a:latin typeface="Corbel"/>
                <a:ea typeface="Corbel"/>
                <a:cs typeface="Corbel"/>
                <a:sym typeface="Corbel"/>
              </a:rPr>
              <a:t>Mission: To support faculty, staff, students, and guests to complete their research that is compliant with federal and state laws and University policy. As such the IRB is charged to review, approve initiation of, and conduct periodic reviews of research projects that involve human participants.</a:t>
            </a:r>
            <a:endParaRPr sz="1300">
              <a:latin typeface="Corbel"/>
              <a:ea typeface="Corbel"/>
              <a:cs typeface="Corbel"/>
              <a:sym typeface="Corbel"/>
            </a:endParaRPr>
          </a:p>
        </p:txBody>
      </p:sp>
      <p:sp>
        <p:nvSpPr>
          <p:cNvPr id="201" name="Google Shape;201;p8"/>
          <p:cNvSpPr txBox="1"/>
          <p:nvPr/>
        </p:nvSpPr>
        <p:spPr>
          <a:xfrm>
            <a:off x="1986600" y="6356150"/>
            <a:ext cx="514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rgbClr val="FFFF00"/>
                </a:solidFill>
                <a:latin typeface="Corbel"/>
                <a:ea typeface="Corbel"/>
                <a:cs typeface="Corbel"/>
                <a:sym typeface="Corbel"/>
              </a:rPr>
              <a:t>https://www.montclair.edu/institutional-review-board/</a:t>
            </a:r>
            <a:endParaRPr b="1">
              <a:solidFill>
                <a:srgbClr val="FFFF00"/>
              </a:solidFill>
              <a:latin typeface="Corbel"/>
              <a:ea typeface="Corbel"/>
              <a:cs typeface="Corbel"/>
              <a:sym typeface="Corbe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15e2406df3f_0_33"/>
          <p:cNvSpPr txBox="1"/>
          <p:nvPr>
            <p:ph idx="4294967295" type="title"/>
          </p:nvPr>
        </p:nvSpPr>
        <p:spPr>
          <a:xfrm>
            <a:off x="-54400" y="624458"/>
            <a:ext cx="8244000" cy="1008900"/>
          </a:xfrm>
          <a:prstGeom prst="rect">
            <a:avLst/>
          </a:prstGeom>
          <a:solidFill>
            <a:srgbClr val="CC0000"/>
          </a:solidFill>
          <a:ln>
            <a:noFill/>
          </a:ln>
        </p:spPr>
        <p:txBody>
          <a:bodyPr anchorCtr="0" anchor="t" bIns="34275" lIns="68550" spcFirstLastPara="1" rIns="68550" wrap="square" tIns="34275">
            <a:normAutofit/>
          </a:bodyPr>
          <a:lstStyle/>
          <a:p>
            <a:pPr indent="0" lvl="0" marL="0" marR="0" rtl="0" algn="ctr">
              <a:lnSpc>
                <a:spcPct val="90000"/>
              </a:lnSpc>
              <a:spcBef>
                <a:spcPts val="0"/>
              </a:spcBef>
              <a:spcAft>
                <a:spcPts val="0"/>
              </a:spcAft>
              <a:buClr>
                <a:srgbClr val="262626"/>
              </a:buClr>
              <a:buSzPts val="5000"/>
              <a:buFont typeface="Corbel"/>
              <a:buNone/>
            </a:pPr>
            <a:r>
              <a:rPr b="0" i="0" lang="en-US" sz="4400" u="none" cap="none" strike="noStrike">
                <a:solidFill>
                  <a:srgbClr val="EDEDED"/>
                </a:solidFill>
                <a:latin typeface="Corbel"/>
                <a:ea typeface="Corbel"/>
                <a:cs typeface="Corbel"/>
                <a:sym typeface="Corbel"/>
              </a:rPr>
              <a:t>IRB Mission</a:t>
            </a:r>
            <a:endParaRPr b="0" i="0" sz="4400" u="none" cap="none" strike="noStrike">
              <a:solidFill>
                <a:srgbClr val="EDEDED"/>
              </a:solidFill>
              <a:latin typeface="Corbel"/>
              <a:ea typeface="Corbel"/>
              <a:cs typeface="Corbel"/>
              <a:sym typeface="Corbel"/>
            </a:endParaRPr>
          </a:p>
        </p:txBody>
      </p:sp>
      <p:sp>
        <p:nvSpPr>
          <p:cNvPr id="207" name="Google Shape;207;g15e2406df3f_0_33"/>
          <p:cNvSpPr txBox="1"/>
          <p:nvPr>
            <p:ph idx="4294967295" type="body"/>
          </p:nvPr>
        </p:nvSpPr>
        <p:spPr>
          <a:xfrm>
            <a:off x="357187" y="1772535"/>
            <a:ext cx="8443800" cy="3714000"/>
          </a:xfrm>
          <a:prstGeom prst="rect">
            <a:avLst/>
          </a:prstGeom>
          <a:noFill/>
          <a:ln>
            <a:noFill/>
          </a:ln>
        </p:spPr>
        <p:txBody>
          <a:bodyPr anchorCtr="0" anchor="t" bIns="34275" lIns="68550" spcFirstLastPara="1" rIns="68550" wrap="square" tIns="34275">
            <a:normAutofit/>
          </a:bodyPr>
          <a:lstStyle/>
          <a:p>
            <a:pPr indent="-212598" lvl="0" marL="212598" marR="0" rtl="0" algn="l">
              <a:lnSpc>
                <a:spcPct val="112000"/>
              </a:lnSpc>
              <a:spcBef>
                <a:spcPts val="0"/>
              </a:spcBef>
              <a:spcAft>
                <a:spcPts val="0"/>
              </a:spcAft>
              <a:buClr>
                <a:schemeClr val="lt1"/>
              </a:buClr>
              <a:buSzPts val="3000"/>
              <a:buFont typeface="Arial"/>
              <a:buChar char="•"/>
            </a:pPr>
            <a:r>
              <a:rPr b="0" i="0" lang="en-US" sz="2250" u="none" cap="none" strike="noStrike">
                <a:solidFill>
                  <a:srgbClr val="EDEDED"/>
                </a:solidFill>
                <a:latin typeface="Corbel"/>
                <a:ea typeface="Corbel"/>
                <a:cs typeface="Corbel"/>
                <a:sym typeface="Corbel"/>
              </a:rPr>
              <a:t>To support faculty, staff, students, and guests to complete their research that is compliant with federal and state laws and University policy. As such the IRB is charged to review, approve initiation of, and conduct periodic reviews of research projects that involve human participants.</a:t>
            </a:r>
            <a:endParaRPr b="0" i="0" sz="2400" u="none" cap="none" strike="noStrike">
              <a:solidFill>
                <a:srgbClr val="EDEDED"/>
              </a:solidFill>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2004-10-08T13:48:31Z</dcterms:created>
  <dc:creator>botner</dc:creator>
</cp:coreProperties>
</file>