
<file path=[Content_Types].xml><?xml version="1.0" encoding="utf-8"?>
<Types xmlns="http://schemas.openxmlformats.org/package/2006/content-types">
  <Default Extension="bin" ContentType="application/vnd.openxmlformats-officedocument.oleObject"/>
  <Default Extension="png" ContentType="image/png"/>
  <Default Extension="tmp"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gif" ContentType="image/gif"/>
  <Default Extension="ti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8" r:id="rId1"/>
    <p:sldMasterId id="2147484493" r:id="rId2"/>
  </p:sldMasterIdLst>
  <p:notesMasterIdLst>
    <p:notesMasterId r:id="rId40"/>
  </p:notesMasterIdLst>
  <p:handoutMasterIdLst>
    <p:handoutMasterId r:id="rId41"/>
  </p:handoutMasterIdLst>
  <p:sldIdLst>
    <p:sldId id="257" r:id="rId3"/>
    <p:sldId id="370" r:id="rId4"/>
    <p:sldId id="390" r:id="rId5"/>
    <p:sldId id="272" r:id="rId6"/>
    <p:sldId id="275" r:id="rId7"/>
    <p:sldId id="328" r:id="rId8"/>
    <p:sldId id="307" r:id="rId9"/>
    <p:sldId id="279" r:id="rId10"/>
    <p:sldId id="314" r:id="rId11"/>
    <p:sldId id="319" r:id="rId12"/>
    <p:sldId id="401" r:id="rId13"/>
    <p:sldId id="332" r:id="rId14"/>
    <p:sldId id="403" r:id="rId15"/>
    <p:sldId id="282" r:id="rId16"/>
    <p:sldId id="284" r:id="rId17"/>
    <p:sldId id="287" r:id="rId18"/>
    <p:sldId id="291" r:id="rId19"/>
    <p:sldId id="289" r:id="rId20"/>
    <p:sldId id="406" r:id="rId21"/>
    <p:sldId id="399" r:id="rId22"/>
    <p:sldId id="295" r:id="rId23"/>
    <p:sldId id="293" r:id="rId24"/>
    <p:sldId id="371" r:id="rId25"/>
    <p:sldId id="408" r:id="rId26"/>
    <p:sldId id="297" r:id="rId27"/>
    <p:sldId id="338" r:id="rId28"/>
    <p:sldId id="298" r:id="rId29"/>
    <p:sldId id="299" r:id="rId30"/>
    <p:sldId id="301" r:id="rId31"/>
    <p:sldId id="303" r:id="rId32"/>
    <p:sldId id="304" r:id="rId33"/>
    <p:sldId id="379" r:id="rId34"/>
    <p:sldId id="378" r:id="rId35"/>
    <p:sldId id="380" r:id="rId36"/>
    <p:sldId id="420" r:id="rId37"/>
    <p:sldId id="413" r:id="rId38"/>
    <p:sldId id="381" r:id="rId3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336600"/>
    <a:srgbClr val="97330B"/>
    <a:srgbClr val="008080"/>
    <a:srgbClr val="753088"/>
    <a:srgbClr val="96006F"/>
    <a:srgbClr val="A74775"/>
    <a:srgbClr val="FF9900"/>
    <a:srgbClr val="D25500"/>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668" autoAdjust="0"/>
  </p:normalViewPr>
  <p:slideViewPr>
    <p:cSldViewPr snapToGrid="0">
      <p:cViewPr varScale="1">
        <p:scale>
          <a:sx n="113" d="100"/>
          <a:sy n="113" d="100"/>
        </p:scale>
        <p:origin x="200" y="480"/>
      </p:cViewPr>
      <p:guideLst>
        <p:guide orient="horz" pos="2160"/>
        <p:guide pos="2880"/>
      </p:guideLst>
    </p:cSldViewPr>
  </p:slideViewPr>
  <p:outlineViewPr>
    <p:cViewPr>
      <p:scale>
        <a:sx n="33" d="100"/>
        <a:sy n="33" d="100"/>
      </p:scale>
      <p:origin x="0" y="27108"/>
    </p:cViewPr>
  </p:outlineViewPr>
  <p:notesTextViewPr>
    <p:cViewPr>
      <p:scale>
        <a:sx n="1" d="1"/>
        <a:sy n="1" d="1"/>
      </p:scale>
      <p:origin x="0" y="0"/>
    </p:cViewPr>
  </p:notesTextViewPr>
  <p:sorterViewPr>
    <p:cViewPr>
      <p:scale>
        <a:sx n="200" d="100"/>
        <a:sy n="200" d="100"/>
      </p:scale>
      <p:origin x="0" y="0"/>
    </p:cViewPr>
  </p:sorterViewPr>
  <p:notesViewPr>
    <p:cSldViewPr snapToGrid="0">
      <p:cViewPr varScale="1">
        <p:scale>
          <a:sx n="99" d="100"/>
          <a:sy n="99" d="100"/>
        </p:scale>
        <p:origin x="-256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180"/>
          </a:xfrm>
          <a:prstGeom prst="rect">
            <a:avLst/>
          </a:prstGeom>
        </p:spPr>
        <p:txBody>
          <a:bodyPr vert="horz" lIns="92282" tIns="46142" rIns="92282" bIns="46142" rtlCol="0"/>
          <a:lstStyle>
            <a:lvl1pPr algn="l">
              <a:defRPr sz="1200"/>
            </a:lvl1pPr>
          </a:lstStyle>
          <a:p>
            <a:endParaRPr lang="en-US"/>
          </a:p>
        </p:txBody>
      </p:sp>
      <p:sp>
        <p:nvSpPr>
          <p:cNvPr id="3" name="Date Placeholder 2"/>
          <p:cNvSpPr>
            <a:spLocks noGrp="1"/>
          </p:cNvSpPr>
          <p:nvPr>
            <p:ph type="dt" sz="quarter" idx="1"/>
          </p:nvPr>
        </p:nvSpPr>
        <p:spPr>
          <a:xfrm>
            <a:off x="3970634" y="0"/>
            <a:ext cx="3038161" cy="464180"/>
          </a:xfrm>
          <a:prstGeom prst="rect">
            <a:avLst/>
          </a:prstGeom>
        </p:spPr>
        <p:txBody>
          <a:bodyPr vert="horz" lIns="92282" tIns="46142" rIns="92282" bIns="46142" rtlCol="0"/>
          <a:lstStyle>
            <a:lvl1pPr algn="r">
              <a:defRPr sz="1200"/>
            </a:lvl1pPr>
          </a:lstStyle>
          <a:p>
            <a:fld id="{49A3F506-A38A-45BC-9AC4-CD14143CDEEB}" type="datetimeFigureOut">
              <a:rPr lang="en-US" smtClean="0"/>
              <a:t>1/9/20</a:t>
            </a:fld>
            <a:endParaRPr lang="en-US"/>
          </a:p>
        </p:txBody>
      </p:sp>
      <p:sp>
        <p:nvSpPr>
          <p:cNvPr id="4" name="Footer Placeholder 3"/>
          <p:cNvSpPr>
            <a:spLocks noGrp="1"/>
          </p:cNvSpPr>
          <p:nvPr>
            <p:ph type="ftr" sz="quarter" idx="2"/>
          </p:nvPr>
        </p:nvSpPr>
        <p:spPr>
          <a:xfrm>
            <a:off x="0" y="8830623"/>
            <a:ext cx="3038161" cy="464180"/>
          </a:xfrm>
          <a:prstGeom prst="rect">
            <a:avLst/>
          </a:prstGeom>
        </p:spPr>
        <p:txBody>
          <a:bodyPr vert="horz" lIns="92282" tIns="46142" rIns="92282" bIns="46142" rtlCol="0" anchor="b"/>
          <a:lstStyle>
            <a:lvl1pPr algn="l">
              <a:defRPr sz="1200"/>
            </a:lvl1pPr>
          </a:lstStyle>
          <a:p>
            <a:endParaRPr lang="en-US"/>
          </a:p>
        </p:txBody>
      </p:sp>
      <p:sp>
        <p:nvSpPr>
          <p:cNvPr id="5" name="Slide Number Placeholder 4"/>
          <p:cNvSpPr>
            <a:spLocks noGrp="1"/>
          </p:cNvSpPr>
          <p:nvPr>
            <p:ph type="sldNum" sz="quarter" idx="3"/>
          </p:nvPr>
        </p:nvSpPr>
        <p:spPr>
          <a:xfrm>
            <a:off x="3970634" y="8830623"/>
            <a:ext cx="3038161" cy="464180"/>
          </a:xfrm>
          <a:prstGeom prst="rect">
            <a:avLst/>
          </a:prstGeom>
        </p:spPr>
        <p:txBody>
          <a:bodyPr vert="horz" lIns="92282" tIns="46142" rIns="92282" bIns="46142" rtlCol="0" anchor="b"/>
          <a:lstStyle>
            <a:lvl1pPr algn="r">
              <a:defRPr sz="1200"/>
            </a:lvl1pPr>
          </a:lstStyle>
          <a:p>
            <a:fld id="{A8C386F3-78AE-4091-B10C-1FEBD67C7C1F}" type="slidenum">
              <a:rPr lang="en-US" smtClean="0"/>
              <a:t>‹#›</a:t>
            </a:fld>
            <a:endParaRPr lang="en-US"/>
          </a:p>
        </p:txBody>
      </p:sp>
    </p:spTree>
    <p:extLst>
      <p:ext uri="{BB962C8B-B14F-4D97-AF65-F5344CB8AC3E}">
        <p14:creationId xmlns:p14="http://schemas.microsoft.com/office/powerpoint/2010/main" val="3009399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180"/>
          </a:xfrm>
          <a:prstGeom prst="rect">
            <a:avLst/>
          </a:prstGeom>
        </p:spPr>
        <p:txBody>
          <a:bodyPr vert="horz" lIns="93161" tIns="46580" rIns="93161" bIns="4658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970634" y="0"/>
            <a:ext cx="3038161" cy="464180"/>
          </a:xfrm>
          <a:prstGeom prst="rect">
            <a:avLst/>
          </a:prstGeom>
        </p:spPr>
        <p:txBody>
          <a:bodyPr vert="horz" lIns="93161" tIns="46580" rIns="93161" bIns="46580" rtlCol="0"/>
          <a:lstStyle>
            <a:lvl1pPr algn="r" fontAlgn="auto">
              <a:spcBef>
                <a:spcPts val="0"/>
              </a:spcBef>
              <a:spcAft>
                <a:spcPts val="0"/>
              </a:spcAft>
              <a:defRPr sz="1200">
                <a:latin typeface="+mn-lt"/>
                <a:cs typeface="+mn-cs"/>
              </a:defRPr>
            </a:lvl1pPr>
          </a:lstStyle>
          <a:p>
            <a:pPr>
              <a:defRPr/>
            </a:pPr>
            <a:fld id="{0F7F924E-DB39-4CB3-B056-8FCDCAD92D20}" type="datetimeFigureOut">
              <a:rPr lang="en-US"/>
              <a:pPr>
                <a:defRPr/>
              </a:pPr>
              <a:t>1/9/20</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61" tIns="46580" rIns="93161" bIns="46580" rtlCol="0" anchor="ctr"/>
          <a:lstStyle/>
          <a:p>
            <a:pPr lvl="0"/>
            <a:endParaRPr lang="en-US" noProof="0" dirty="0"/>
          </a:p>
        </p:txBody>
      </p:sp>
      <p:sp>
        <p:nvSpPr>
          <p:cNvPr id="5" name="Notes Placeholder 4"/>
          <p:cNvSpPr>
            <a:spLocks noGrp="1"/>
          </p:cNvSpPr>
          <p:nvPr>
            <p:ph type="body" sz="quarter" idx="3"/>
          </p:nvPr>
        </p:nvSpPr>
        <p:spPr>
          <a:xfrm>
            <a:off x="701362" y="4416113"/>
            <a:ext cx="5607678" cy="4182419"/>
          </a:xfrm>
          <a:prstGeom prst="rect">
            <a:avLst/>
          </a:prstGeom>
        </p:spPr>
        <p:txBody>
          <a:bodyPr vert="horz" lIns="93161" tIns="46580" rIns="93161" bIns="4658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0623"/>
            <a:ext cx="3038161" cy="464180"/>
          </a:xfrm>
          <a:prstGeom prst="rect">
            <a:avLst/>
          </a:prstGeom>
        </p:spPr>
        <p:txBody>
          <a:bodyPr vert="horz" lIns="93161" tIns="46580" rIns="93161" bIns="4658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634" y="8830623"/>
            <a:ext cx="3038161" cy="464180"/>
          </a:xfrm>
          <a:prstGeom prst="rect">
            <a:avLst/>
          </a:prstGeom>
        </p:spPr>
        <p:txBody>
          <a:bodyPr vert="horz" lIns="93161" tIns="46580" rIns="93161" bIns="46580" rtlCol="0" anchor="b"/>
          <a:lstStyle>
            <a:lvl1pPr algn="r" fontAlgn="auto">
              <a:spcBef>
                <a:spcPts val="0"/>
              </a:spcBef>
              <a:spcAft>
                <a:spcPts val="0"/>
              </a:spcAft>
              <a:defRPr sz="1200">
                <a:latin typeface="+mn-lt"/>
                <a:cs typeface="+mn-cs"/>
              </a:defRPr>
            </a:lvl1pPr>
          </a:lstStyle>
          <a:p>
            <a:pPr>
              <a:defRPr/>
            </a:pPr>
            <a:fld id="{3F775763-6592-4D1A-BE17-1C0FD6520173}" type="slidenum">
              <a:rPr lang="en-US"/>
              <a:pPr>
                <a:defRPr/>
              </a:pPr>
              <a:t>‹#›</a:t>
            </a:fld>
            <a:endParaRPr lang="en-US" dirty="0"/>
          </a:p>
        </p:txBody>
      </p:sp>
    </p:spTree>
    <p:extLst>
      <p:ext uri="{BB962C8B-B14F-4D97-AF65-F5344CB8AC3E}">
        <p14:creationId xmlns:p14="http://schemas.microsoft.com/office/powerpoint/2010/main" val="5479355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a:defRPr sz="2400">
                <a:solidFill>
                  <a:schemeClr val="tx1"/>
                </a:solidFill>
                <a:latin typeface="Times New Roman" pitchFamily="18" charset="0"/>
              </a:defRPr>
            </a:lvl1pPr>
            <a:lvl2pPr marL="756924" indent="-291125">
              <a:defRPr sz="2400">
                <a:solidFill>
                  <a:schemeClr val="tx1"/>
                </a:solidFill>
                <a:latin typeface="Times New Roman" pitchFamily="18" charset="0"/>
              </a:defRPr>
            </a:lvl2pPr>
            <a:lvl3pPr marL="1164499" indent="-232900">
              <a:defRPr sz="2400">
                <a:solidFill>
                  <a:schemeClr val="tx1"/>
                </a:solidFill>
                <a:latin typeface="Times New Roman" pitchFamily="18" charset="0"/>
              </a:defRPr>
            </a:lvl3pPr>
            <a:lvl4pPr marL="1630298" indent="-232900">
              <a:defRPr sz="2400">
                <a:solidFill>
                  <a:schemeClr val="tx1"/>
                </a:solidFill>
                <a:latin typeface="Times New Roman" pitchFamily="18" charset="0"/>
              </a:defRPr>
            </a:lvl4pPr>
            <a:lvl5pPr marL="2096098" indent="-232900">
              <a:defRPr sz="2400">
                <a:solidFill>
                  <a:schemeClr val="tx1"/>
                </a:solidFill>
                <a:latin typeface="Times New Roman" pitchFamily="18" charset="0"/>
              </a:defRPr>
            </a:lvl5pPr>
            <a:lvl6pPr marL="2561899" indent="-232900" eaLnBrk="0" fontAlgn="base" hangingPunct="0">
              <a:spcBef>
                <a:spcPct val="0"/>
              </a:spcBef>
              <a:spcAft>
                <a:spcPct val="0"/>
              </a:spcAft>
              <a:defRPr sz="2400">
                <a:solidFill>
                  <a:schemeClr val="tx1"/>
                </a:solidFill>
                <a:latin typeface="Times New Roman" pitchFamily="18" charset="0"/>
              </a:defRPr>
            </a:lvl6pPr>
            <a:lvl7pPr marL="3027697" indent="-232900" eaLnBrk="0" fontAlgn="base" hangingPunct="0">
              <a:spcBef>
                <a:spcPct val="0"/>
              </a:spcBef>
              <a:spcAft>
                <a:spcPct val="0"/>
              </a:spcAft>
              <a:defRPr sz="2400">
                <a:solidFill>
                  <a:schemeClr val="tx1"/>
                </a:solidFill>
                <a:latin typeface="Times New Roman" pitchFamily="18" charset="0"/>
              </a:defRPr>
            </a:lvl7pPr>
            <a:lvl8pPr marL="3493497" indent="-232900" eaLnBrk="0" fontAlgn="base" hangingPunct="0">
              <a:spcBef>
                <a:spcPct val="0"/>
              </a:spcBef>
              <a:spcAft>
                <a:spcPct val="0"/>
              </a:spcAft>
              <a:defRPr sz="2400">
                <a:solidFill>
                  <a:schemeClr val="tx1"/>
                </a:solidFill>
                <a:latin typeface="Times New Roman" pitchFamily="18" charset="0"/>
              </a:defRPr>
            </a:lvl8pPr>
            <a:lvl9pPr marL="3959296" indent="-232900" eaLnBrk="0" fontAlgn="base" hangingPunct="0">
              <a:spcBef>
                <a:spcPct val="0"/>
              </a:spcBef>
              <a:spcAft>
                <a:spcPct val="0"/>
              </a:spcAft>
              <a:defRPr sz="2400">
                <a:solidFill>
                  <a:schemeClr val="tx1"/>
                </a:solidFill>
                <a:latin typeface="Times New Roman" pitchFamily="18" charset="0"/>
              </a:defRPr>
            </a:lvl9pPr>
          </a:lstStyle>
          <a:p>
            <a:pPr>
              <a:defRPr/>
            </a:pPr>
            <a:fld id="{24F1EE06-839F-4765-9004-AF65AEF36335}" type="slidenum">
              <a:rPr lang="en-US" sz="1200"/>
              <a:pPr>
                <a:defRPr/>
              </a:pPr>
              <a:t>10</a:t>
            </a:fld>
            <a:endParaRPr lang="en-US" sz="1200" dirty="0"/>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775763-6592-4D1A-BE17-1C0FD6520173}" type="slidenum">
              <a:rPr lang="en-US" smtClean="0"/>
              <a:pPr>
                <a:defRPr/>
              </a:pPr>
              <a:t>11</a:t>
            </a:fld>
            <a:endParaRPr lang="en-US" dirty="0"/>
          </a:p>
        </p:txBody>
      </p:sp>
    </p:spTree>
    <p:extLst>
      <p:ext uri="{BB962C8B-B14F-4D97-AF65-F5344CB8AC3E}">
        <p14:creationId xmlns:p14="http://schemas.microsoft.com/office/powerpoint/2010/main" val="4260899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775763-6592-4D1A-BE17-1C0FD6520173}" type="slidenum">
              <a:rPr lang="en-US" smtClean="0"/>
              <a:pPr>
                <a:defRPr/>
              </a:pPr>
              <a:t>12</a:t>
            </a:fld>
            <a:endParaRPr lang="en-US" dirty="0"/>
          </a:p>
        </p:txBody>
      </p:sp>
    </p:spTree>
    <p:extLst>
      <p:ext uri="{BB962C8B-B14F-4D97-AF65-F5344CB8AC3E}">
        <p14:creationId xmlns:p14="http://schemas.microsoft.com/office/powerpoint/2010/main" val="640316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775763-6592-4D1A-BE17-1C0FD6520173}" type="slidenum">
              <a:rPr lang="en-US" smtClean="0"/>
              <a:pPr>
                <a:defRPr/>
              </a:pPr>
              <a:t>13</a:t>
            </a:fld>
            <a:endParaRPr lang="en-US" dirty="0"/>
          </a:p>
        </p:txBody>
      </p:sp>
    </p:spTree>
    <p:extLst>
      <p:ext uri="{BB962C8B-B14F-4D97-AF65-F5344CB8AC3E}">
        <p14:creationId xmlns:p14="http://schemas.microsoft.com/office/powerpoint/2010/main" val="3924348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p>
        </p:txBody>
      </p:sp>
      <p:sp>
        <p:nvSpPr>
          <p:cNvPr id="70659" name="Rectangle 3"/>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775763-6592-4D1A-BE17-1C0FD6520173}" type="slidenum">
              <a:rPr lang="en-US" smtClean="0"/>
              <a:pPr>
                <a:defRPr/>
              </a:pPr>
              <a:t>15</a:t>
            </a:fld>
            <a:endParaRPr lang="en-US" dirty="0"/>
          </a:p>
        </p:txBody>
      </p:sp>
    </p:spTree>
    <p:extLst>
      <p:ext uri="{BB962C8B-B14F-4D97-AF65-F5344CB8AC3E}">
        <p14:creationId xmlns:p14="http://schemas.microsoft.com/office/powerpoint/2010/main" val="19159566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p>
        </p:txBody>
      </p:sp>
      <p:sp>
        <p:nvSpPr>
          <p:cNvPr id="71683" name="Rectangle 3"/>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p>
        </p:txBody>
      </p:sp>
      <p:sp>
        <p:nvSpPr>
          <p:cNvPr id="72707" name="Rectangle 3"/>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p>
        </p:txBody>
      </p:sp>
      <p:sp>
        <p:nvSpPr>
          <p:cNvPr id="73731" name="Rectangle 3"/>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775763-6592-4D1A-BE17-1C0FD6520173}" type="slidenum">
              <a:rPr lang="en-US" smtClean="0"/>
              <a:pPr>
                <a:defRPr/>
              </a:pPr>
              <a:t>19</a:t>
            </a:fld>
            <a:endParaRPr lang="en-US" dirty="0"/>
          </a:p>
        </p:txBody>
      </p:sp>
    </p:spTree>
    <p:extLst>
      <p:ext uri="{BB962C8B-B14F-4D97-AF65-F5344CB8AC3E}">
        <p14:creationId xmlns:p14="http://schemas.microsoft.com/office/powerpoint/2010/main" val="2479863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775763-6592-4D1A-BE17-1C0FD6520173}" type="slidenum">
              <a:rPr lang="en-US" smtClean="0"/>
              <a:pPr>
                <a:defRPr/>
              </a:pPr>
              <a:t>2</a:t>
            </a:fld>
            <a:endParaRPr lang="en-US" dirty="0"/>
          </a:p>
        </p:txBody>
      </p:sp>
    </p:spTree>
    <p:extLst>
      <p:ext uri="{BB962C8B-B14F-4D97-AF65-F5344CB8AC3E}">
        <p14:creationId xmlns:p14="http://schemas.microsoft.com/office/powerpoint/2010/main" val="33177079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775763-6592-4D1A-BE17-1C0FD6520173}" type="slidenum">
              <a:rPr lang="en-US" smtClean="0"/>
              <a:pPr>
                <a:defRPr/>
              </a:pPr>
              <a:t>20</a:t>
            </a:fld>
            <a:endParaRPr lang="en-US" dirty="0"/>
          </a:p>
        </p:txBody>
      </p:sp>
    </p:spTree>
    <p:extLst>
      <p:ext uri="{BB962C8B-B14F-4D97-AF65-F5344CB8AC3E}">
        <p14:creationId xmlns:p14="http://schemas.microsoft.com/office/powerpoint/2010/main" val="9749735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p>
        </p:txBody>
      </p:sp>
      <p:sp>
        <p:nvSpPr>
          <p:cNvPr id="75779" name="Rectangle 3"/>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bwMode="auto">
          <a:xfrm>
            <a:off x="934078" y="4416110"/>
            <a:ext cx="5142244" cy="44161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p>
        </p:txBody>
      </p:sp>
      <p:sp>
        <p:nvSpPr>
          <p:cNvPr id="74755" name="Rectangle 3"/>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775763-6592-4D1A-BE17-1C0FD6520173}" type="slidenum">
              <a:rPr lang="en-US" smtClean="0"/>
              <a:pPr>
                <a:defRPr/>
              </a:pPr>
              <a:t>23</a:t>
            </a:fld>
            <a:endParaRPr lang="en-US" dirty="0"/>
          </a:p>
        </p:txBody>
      </p:sp>
    </p:spTree>
    <p:extLst>
      <p:ext uri="{BB962C8B-B14F-4D97-AF65-F5344CB8AC3E}">
        <p14:creationId xmlns:p14="http://schemas.microsoft.com/office/powerpoint/2010/main" val="38000078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775763-6592-4D1A-BE17-1C0FD6520173}" type="slidenum">
              <a:rPr lang="en-US" smtClean="0"/>
              <a:pPr>
                <a:defRPr/>
              </a:pPr>
              <a:t>24</a:t>
            </a:fld>
            <a:endParaRPr lang="en-US" dirty="0"/>
          </a:p>
        </p:txBody>
      </p:sp>
    </p:spTree>
    <p:extLst>
      <p:ext uri="{BB962C8B-B14F-4D97-AF65-F5344CB8AC3E}">
        <p14:creationId xmlns:p14="http://schemas.microsoft.com/office/powerpoint/2010/main" val="26917951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p>
        </p:txBody>
      </p:sp>
      <p:sp>
        <p:nvSpPr>
          <p:cNvPr id="76803" name="Rectangle 3"/>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775763-6592-4D1A-BE17-1C0FD6520173}" type="slidenum">
              <a:rPr lang="en-US" smtClean="0"/>
              <a:pPr>
                <a:defRPr/>
              </a:pPr>
              <a:t>26</a:t>
            </a:fld>
            <a:endParaRPr lang="en-US" dirty="0"/>
          </a:p>
        </p:txBody>
      </p:sp>
    </p:spTree>
    <p:extLst>
      <p:ext uri="{BB962C8B-B14F-4D97-AF65-F5344CB8AC3E}">
        <p14:creationId xmlns:p14="http://schemas.microsoft.com/office/powerpoint/2010/main" val="23702038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p>
        </p:txBody>
      </p:sp>
      <p:sp>
        <p:nvSpPr>
          <p:cNvPr id="77827" name="Rectangle 3"/>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775763-6592-4D1A-BE17-1C0FD6520173}" type="slidenum">
              <a:rPr lang="en-US" smtClean="0"/>
              <a:pPr>
                <a:defRPr/>
              </a:pPr>
              <a:t>28</a:t>
            </a:fld>
            <a:endParaRPr lang="en-US" dirty="0"/>
          </a:p>
        </p:txBody>
      </p:sp>
    </p:spTree>
    <p:extLst>
      <p:ext uri="{BB962C8B-B14F-4D97-AF65-F5344CB8AC3E}">
        <p14:creationId xmlns:p14="http://schemas.microsoft.com/office/powerpoint/2010/main" val="32091654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p>
        </p:txBody>
      </p:sp>
      <p:sp>
        <p:nvSpPr>
          <p:cNvPr id="79875" name="Rectangle 3"/>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775763-6592-4D1A-BE17-1C0FD6520173}" type="slidenum">
              <a:rPr lang="en-US" smtClean="0"/>
              <a:pPr>
                <a:defRPr/>
              </a:pPr>
              <a:t>3</a:t>
            </a:fld>
            <a:endParaRPr lang="en-US" dirty="0"/>
          </a:p>
        </p:txBody>
      </p:sp>
    </p:spTree>
    <p:extLst>
      <p:ext uri="{BB962C8B-B14F-4D97-AF65-F5344CB8AC3E}">
        <p14:creationId xmlns:p14="http://schemas.microsoft.com/office/powerpoint/2010/main" val="3067429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p>
        </p:txBody>
      </p:sp>
      <p:sp>
        <p:nvSpPr>
          <p:cNvPr id="81923" name="Rectangle 3"/>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p>
        </p:txBody>
      </p:sp>
      <p:sp>
        <p:nvSpPr>
          <p:cNvPr id="82947" name="Rectangle 3"/>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775763-6592-4D1A-BE17-1C0FD6520173}" type="slidenum">
              <a:rPr lang="en-US" smtClean="0"/>
              <a:pPr>
                <a:defRPr/>
              </a:pPr>
              <a:t>32</a:t>
            </a:fld>
            <a:endParaRPr lang="en-US" dirty="0"/>
          </a:p>
        </p:txBody>
      </p:sp>
    </p:spTree>
    <p:extLst>
      <p:ext uri="{BB962C8B-B14F-4D97-AF65-F5344CB8AC3E}">
        <p14:creationId xmlns:p14="http://schemas.microsoft.com/office/powerpoint/2010/main" val="32686816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84995" name="Rectangle 3"/>
          <p:cNvSpPr>
            <a:spLocks noGrp="1" noRot="1" noChangeAspect="1" noChangeArrowheads="1" noTextEdit="1"/>
          </p:cNvSpPr>
          <p:nvPr>
            <p:ph type="sldImg"/>
          </p:nvPr>
        </p:nvSpPr>
        <p:spPr>
          <a:ln cap="flat"/>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775763-6592-4D1A-BE17-1C0FD6520173}" type="slidenum">
              <a:rPr lang="en-US" smtClean="0"/>
              <a:pPr>
                <a:defRPr/>
              </a:pPr>
              <a:t>34</a:t>
            </a:fld>
            <a:endParaRPr lang="en-US" dirty="0"/>
          </a:p>
        </p:txBody>
      </p:sp>
    </p:spTree>
    <p:extLst>
      <p:ext uri="{BB962C8B-B14F-4D97-AF65-F5344CB8AC3E}">
        <p14:creationId xmlns:p14="http://schemas.microsoft.com/office/powerpoint/2010/main" val="41742976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775763-6592-4D1A-BE17-1C0FD6520173}" type="slidenum">
              <a:rPr lang="en-US" smtClean="0"/>
              <a:pPr>
                <a:defRPr/>
              </a:pPr>
              <a:t>35</a:t>
            </a:fld>
            <a:endParaRPr lang="en-US" dirty="0"/>
          </a:p>
        </p:txBody>
      </p:sp>
    </p:spTree>
    <p:extLst>
      <p:ext uri="{BB962C8B-B14F-4D97-AF65-F5344CB8AC3E}">
        <p14:creationId xmlns:p14="http://schemas.microsoft.com/office/powerpoint/2010/main" val="3028672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775763-6592-4D1A-BE17-1C0FD6520173}" type="slidenum">
              <a:rPr lang="en-US" smtClean="0"/>
              <a:pPr>
                <a:defRPr/>
              </a:pPr>
              <a:t>36</a:t>
            </a:fld>
            <a:endParaRPr lang="en-US" dirty="0"/>
          </a:p>
        </p:txBody>
      </p:sp>
    </p:spTree>
    <p:extLst>
      <p:ext uri="{BB962C8B-B14F-4D97-AF65-F5344CB8AC3E}">
        <p14:creationId xmlns:p14="http://schemas.microsoft.com/office/powerpoint/2010/main" val="29958210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775763-6592-4D1A-BE17-1C0FD6520173}" type="slidenum">
              <a:rPr lang="en-US" smtClean="0"/>
              <a:pPr>
                <a:defRPr/>
              </a:pPr>
              <a:t>37</a:t>
            </a:fld>
            <a:endParaRPr lang="en-US" dirty="0"/>
          </a:p>
        </p:txBody>
      </p:sp>
    </p:spTree>
    <p:extLst>
      <p:ext uri="{BB962C8B-B14F-4D97-AF65-F5344CB8AC3E}">
        <p14:creationId xmlns:p14="http://schemas.microsoft.com/office/powerpoint/2010/main" val="3234075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p>
        </p:txBody>
      </p:sp>
      <p:sp>
        <p:nvSpPr>
          <p:cNvPr id="63491" name="Rectangle 3"/>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775763-6592-4D1A-BE17-1C0FD6520173}" type="slidenum">
              <a:rPr lang="en-US" smtClean="0"/>
              <a:pPr>
                <a:defRPr/>
              </a:pPr>
              <a:t>5</a:t>
            </a:fld>
            <a:endParaRPr lang="en-US" dirty="0"/>
          </a:p>
        </p:txBody>
      </p:sp>
    </p:spTree>
    <p:extLst>
      <p:ext uri="{BB962C8B-B14F-4D97-AF65-F5344CB8AC3E}">
        <p14:creationId xmlns:p14="http://schemas.microsoft.com/office/powerpoint/2010/main" val="2937488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775763-6592-4D1A-BE17-1C0FD6520173}" type="slidenum">
              <a:rPr lang="en-US" smtClean="0"/>
              <a:pPr>
                <a:defRPr/>
              </a:pPr>
              <a:t>6</a:t>
            </a:fld>
            <a:endParaRPr lang="en-US" dirty="0"/>
          </a:p>
        </p:txBody>
      </p:sp>
    </p:spTree>
    <p:extLst>
      <p:ext uri="{BB962C8B-B14F-4D97-AF65-F5344CB8AC3E}">
        <p14:creationId xmlns:p14="http://schemas.microsoft.com/office/powerpoint/2010/main" val="4062645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775763-6592-4D1A-BE17-1C0FD6520173}" type="slidenum">
              <a:rPr lang="en-US" smtClean="0"/>
              <a:pPr>
                <a:defRPr/>
              </a:pPr>
              <a:t>7</a:t>
            </a:fld>
            <a:endParaRPr lang="en-US" dirty="0"/>
          </a:p>
        </p:txBody>
      </p:sp>
    </p:spTree>
    <p:extLst>
      <p:ext uri="{BB962C8B-B14F-4D97-AF65-F5344CB8AC3E}">
        <p14:creationId xmlns:p14="http://schemas.microsoft.com/office/powerpoint/2010/main" val="933324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bwMode="auto">
          <a:xfrm>
            <a:off x="934078" y="4416113"/>
            <a:ext cx="5142244" cy="449293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p>
        </p:txBody>
      </p:sp>
      <p:sp>
        <p:nvSpPr>
          <p:cNvPr id="64515" name="Rectangle 3"/>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lvl1pPr>
              <a:defRPr sz="2400">
                <a:solidFill>
                  <a:schemeClr val="tx1"/>
                </a:solidFill>
                <a:latin typeface="Times New Roman" pitchFamily="18" charset="0"/>
              </a:defRPr>
            </a:lvl1pPr>
            <a:lvl2pPr marL="756924" indent="-291125">
              <a:defRPr sz="2400">
                <a:solidFill>
                  <a:schemeClr val="tx1"/>
                </a:solidFill>
                <a:latin typeface="Times New Roman" pitchFamily="18" charset="0"/>
              </a:defRPr>
            </a:lvl2pPr>
            <a:lvl3pPr marL="1164499" indent="-232900">
              <a:defRPr sz="2400">
                <a:solidFill>
                  <a:schemeClr val="tx1"/>
                </a:solidFill>
                <a:latin typeface="Times New Roman" pitchFamily="18" charset="0"/>
              </a:defRPr>
            </a:lvl3pPr>
            <a:lvl4pPr marL="1630298" indent="-232900">
              <a:defRPr sz="2400">
                <a:solidFill>
                  <a:schemeClr val="tx1"/>
                </a:solidFill>
                <a:latin typeface="Times New Roman" pitchFamily="18" charset="0"/>
              </a:defRPr>
            </a:lvl4pPr>
            <a:lvl5pPr marL="2096098" indent="-232900">
              <a:defRPr sz="2400">
                <a:solidFill>
                  <a:schemeClr val="tx1"/>
                </a:solidFill>
                <a:latin typeface="Times New Roman" pitchFamily="18" charset="0"/>
              </a:defRPr>
            </a:lvl5pPr>
            <a:lvl6pPr marL="2561899" indent="-232900" eaLnBrk="0" fontAlgn="base" hangingPunct="0">
              <a:spcBef>
                <a:spcPct val="0"/>
              </a:spcBef>
              <a:spcAft>
                <a:spcPct val="0"/>
              </a:spcAft>
              <a:defRPr sz="2400">
                <a:solidFill>
                  <a:schemeClr val="tx1"/>
                </a:solidFill>
                <a:latin typeface="Times New Roman" pitchFamily="18" charset="0"/>
              </a:defRPr>
            </a:lvl6pPr>
            <a:lvl7pPr marL="3027697" indent="-232900" eaLnBrk="0" fontAlgn="base" hangingPunct="0">
              <a:spcBef>
                <a:spcPct val="0"/>
              </a:spcBef>
              <a:spcAft>
                <a:spcPct val="0"/>
              </a:spcAft>
              <a:defRPr sz="2400">
                <a:solidFill>
                  <a:schemeClr val="tx1"/>
                </a:solidFill>
                <a:latin typeface="Times New Roman" pitchFamily="18" charset="0"/>
              </a:defRPr>
            </a:lvl7pPr>
            <a:lvl8pPr marL="3493497" indent="-232900" eaLnBrk="0" fontAlgn="base" hangingPunct="0">
              <a:spcBef>
                <a:spcPct val="0"/>
              </a:spcBef>
              <a:spcAft>
                <a:spcPct val="0"/>
              </a:spcAft>
              <a:defRPr sz="2400">
                <a:solidFill>
                  <a:schemeClr val="tx1"/>
                </a:solidFill>
                <a:latin typeface="Times New Roman" pitchFamily="18" charset="0"/>
              </a:defRPr>
            </a:lvl8pPr>
            <a:lvl9pPr marL="3959296" indent="-232900" eaLnBrk="0" fontAlgn="base" hangingPunct="0">
              <a:spcBef>
                <a:spcPct val="0"/>
              </a:spcBef>
              <a:spcAft>
                <a:spcPct val="0"/>
              </a:spcAft>
              <a:defRPr sz="2400">
                <a:solidFill>
                  <a:schemeClr val="tx1"/>
                </a:solidFill>
                <a:latin typeface="Times New Roman" pitchFamily="18" charset="0"/>
              </a:defRPr>
            </a:lvl9pPr>
          </a:lstStyle>
          <a:p>
            <a:pPr>
              <a:defRPr/>
            </a:pPr>
            <a:fld id="{6FB79A50-8882-41EC-A24A-155B26AC821F}" type="slidenum">
              <a:rPr lang="en-US" sz="1200"/>
              <a:pPr>
                <a:defRPr/>
              </a:pPr>
              <a:t>9</a:t>
            </a:fld>
            <a:endParaRPr lang="en-US" sz="1200" dirty="0"/>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756094-0675-4E53-9B6F-10E51DF40F8E}" type="slidenum">
              <a:rPr lang="en-US"/>
              <a:pPr>
                <a:defRPr/>
              </a:pPr>
              <a:t>‹#›</a:t>
            </a:fld>
            <a:endParaRPr lang="en-US" dirty="0"/>
          </a:p>
        </p:txBody>
      </p:sp>
    </p:spTree>
    <p:extLst>
      <p:ext uri="{BB962C8B-B14F-4D97-AF65-F5344CB8AC3E}">
        <p14:creationId xmlns:p14="http://schemas.microsoft.com/office/powerpoint/2010/main" val="3282418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08839C-294A-4FE2-A498-216BF284BDAD}" type="slidenum">
              <a:rPr lang="en-US"/>
              <a:pPr>
                <a:defRPr/>
              </a:pPr>
              <a:t>‹#›</a:t>
            </a:fld>
            <a:endParaRPr lang="en-US" dirty="0"/>
          </a:p>
        </p:txBody>
      </p:sp>
    </p:spTree>
    <p:extLst>
      <p:ext uri="{BB962C8B-B14F-4D97-AF65-F5344CB8AC3E}">
        <p14:creationId xmlns:p14="http://schemas.microsoft.com/office/powerpoint/2010/main" val="3862318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426EA2-BA20-4C37-B3ED-DA13BD76EF37}" type="slidenum">
              <a:rPr lang="en-US"/>
              <a:pPr>
                <a:defRPr/>
              </a:pPr>
              <a:t>‹#›</a:t>
            </a:fld>
            <a:endParaRPr lang="en-US" dirty="0"/>
          </a:p>
        </p:txBody>
      </p:sp>
    </p:spTree>
    <p:extLst>
      <p:ext uri="{BB962C8B-B14F-4D97-AF65-F5344CB8AC3E}">
        <p14:creationId xmlns:p14="http://schemas.microsoft.com/office/powerpoint/2010/main" val="852829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AD9EC04-8A3B-4F27-A1F8-6F78561FA643}" type="slidenum">
              <a:rPr lang="en-US"/>
              <a:pPr>
                <a:defRPr/>
              </a:pPr>
              <a:t>‹#›</a:t>
            </a:fld>
            <a:endParaRPr lang="en-US" dirty="0"/>
          </a:p>
        </p:txBody>
      </p:sp>
    </p:spTree>
    <p:extLst>
      <p:ext uri="{BB962C8B-B14F-4D97-AF65-F5344CB8AC3E}">
        <p14:creationId xmlns:p14="http://schemas.microsoft.com/office/powerpoint/2010/main" val="2844330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11756094-0675-4E53-9B6F-10E51DF40F8E}" type="slidenum">
              <a:rPr lang="en-US" smtClean="0"/>
              <a:pPr>
                <a:defRPr/>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01EF759-1FB8-4767-B631-978031029245}" type="slidenum">
              <a:rPr lang="en-US" smtClean="0"/>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E1F36B6-D559-438A-9B88-92BC2124F060}" type="slidenum">
              <a:rPr lang="en-US" smtClean="0"/>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856EAF1-52A2-434F-AB6E-E475C69442CD}" type="slidenum">
              <a:rPr lang="en-US" smtClean="0"/>
              <a:pPr>
                <a:defRPr/>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114669D-F13F-4556-B491-76B7F53AE0FA}" type="slidenum">
              <a:rPr lang="en-US" smtClean="0"/>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C069B22-48F3-4B24-A478-003F934F3A21}"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DFFF08C-4A90-4B27-ACBC-2F9B636005F3}"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1EF759-1FB8-4767-B631-978031029245}" type="slidenum">
              <a:rPr lang="en-US"/>
              <a:pPr>
                <a:defRPr/>
              </a:pPr>
              <a:t>‹#›</a:t>
            </a:fld>
            <a:endParaRPr lang="en-US" dirty="0"/>
          </a:p>
        </p:txBody>
      </p:sp>
    </p:spTree>
    <p:extLst>
      <p:ext uri="{BB962C8B-B14F-4D97-AF65-F5344CB8AC3E}">
        <p14:creationId xmlns:p14="http://schemas.microsoft.com/office/powerpoint/2010/main" val="2973246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userDrawn="1"/>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pPr>
              <a:defRPr/>
            </a:pPr>
            <a:fld id="{C6258C91-5CA6-493C-A5D4-BFC87DF6307A}" type="slidenum">
              <a:rPr lang="en-US" smtClean="0"/>
              <a:pPr>
                <a:defRPr/>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p:txBody>
          <a:bodyPr/>
          <a:lstStyle/>
          <a:p>
            <a:pPr>
              <a:defRPr/>
            </a:pPr>
            <a:fld id="{48E44F89-34DD-4EAA-9A79-A143D61EA7D5}"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C08839C-294A-4FE2-A498-216BF284BDAD}" type="slidenum">
              <a:rPr lang="en-US" smtClean="0"/>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6426EA2-BA20-4C37-B3ED-DA13BD76EF37}" type="slidenum">
              <a:rPr lang="en-US" smtClean="0"/>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2E8633C-59FB-492D-8E04-58523E1E6ABD}" type="slidenum">
              <a:rPr lang="en-US"/>
              <a:pPr>
                <a:defRPr/>
              </a:pPr>
              <a:t>‹#›</a:t>
            </a:fld>
            <a:endParaRPr lang="en-US" dirty="0"/>
          </a:p>
        </p:txBody>
      </p:sp>
    </p:spTree>
    <p:extLst>
      <p:ext uri="{BB962C8B-B14F-4D97-AF65-F5344CB8AC3E}">
        <p14:creationId xmlns:p14="http://schemas.microsoft.com/office/powerpoint/2010/main" val="31125027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dirty="0"/>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52F5087-45A4-4539-BBD0-8EB351566F21}" type="slidenum">
              <a:rPr lang="en-US"/>
              <a:pPr>
                <a:defRPr/>
              </a:pPr>
              <a:t>‹#›</a:t>
            </a:fld>
            <a:endParaRPr lang="en-US" dirty="0"/>
          </a:p>
        </p:txBody>
      </p:sp>
    </p:spTree>
    <p:extLst>
      <p:ext uri="{BB962C8B-B14F-4D97-AF65-F5344CB8AC3E}">
        <p14:creationId xmlns:p14="http://schemas.microsoft.com/office/powerpoint/2010/main" val="3923177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1F36B6-D559-438A-9B88-92BC2124F060}" type="slidenum">
              <a:rPr lang="en-US"/>
              <a:pPr>
                <a:defRPr/>
              </a:pPr>
              <a:t>‹#›</a:t>
            </a:fld>
            <a:endParaRPr lang="en-US" dirty="0"/>
          </a:p>
        </p:txBody>
      </p:sp>
    </p:spTree>
    <p:extLst>
      <p:ext uri="{BB962C8B-B14F-4D97-AF65-F5344CB8AC3E}">
        <p14:creationId xmlns:p14="http://schemas.microsoft.com/office/powerpoint/2010/main" val="4117522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56EAF1-52A2-434F-AB6E-E475C69442CD}" type="slidenum">
              <a:rPr lang="en-US"/>
              <a:pPr>
                <a:defRPr/>
              </a:pPr>
              <a:t>‹#›</a:t>
            </a:fld>
            <a:endParaRPr lang="en-US" dirty="0"/>
          </a:p>
        </p:txBody>
      </p:sp>
    </p:spTree>
    <p:extLst>
      <p:ext uri="{BB962C8B-B14F-4D97-AF65-F5344CB8AC3E}">
        <p14:creationId xmlns:p14="http://schemas.microsoft.com/office/powerpoint/2010/main" val="720473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114669D-F13F-4556-B491-76B7F53AE0FA}" type="slidenum">
              <a:rPr lang="en-US"/>
              <a:pPr>
                <a:defRPr/>
              </a:pPr>
              <a:t>‹#›</a:t>
            </a:fld>
            <a:endParaRPr lang="en-US" dirty="0"/>
          </a:p>
        </p:txBody>
      </p:sp>
    </p:spTree>
    <p:extLst>
      <p:ext uri="{BB962C8B-B14F-4D97-AF65-F5344CB8AC3E}">
        <p14:creationId xmlns:p14="http://schemas.microsoft.com/office/powerpoint/2010/main" val="3219067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C069B22-48F3-4B24-A478-003F934F3A21}" type="slidenum">
              <a:rPr lang="en-US"/>
              <a:pPr>
                <a:defRPr/>
              </a:pPr>
              <a:t>‹#›</a:t>
            </a:fld>
            <a:endParaRPr lang="en-US" dirty="0"/>
          </a:p>
        </p:txBody>
      </p:sp>
    </p:spTree>
    <p:extLst>
      <p:ext uri="{BB962C8B-B14F-4D97-AF65-F5344CB8AC3E}">
        <p14:creationId xmlns:p14="http://schemas.microsoft.com/office/powerpoint/2010/main" val="93818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DFFF08C-4A90-4B27-ACBC-2F9B636005F3}" type="slidenum">
              <a:rPr lang="en-US"/>
              <a:pPr>
                <a:defRPr/>
              </a:pPr>
              <a:t>‹#›</a:t>
            </a:fld>
            <a:endParaRPr lang="en-US" dirty="0"/>
          </a:p>
        </p:txBody>
      </p:sp>
    </p:spTree>
    <p:extLst>
      <p:ext uri="{BB962C8B-B14F-4D97-AF65-F5344CB8AC3E}">
        <p14:creationId xmlns:p14="http://schemas.microsoft.com/office/powerpoint/2010/main" val="96970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6258C91-5CA6-493C-A5D4-BFC87DF6307A}" type="slidenum">
              <a:rPr lang="en-US"/>
              <a:pPr>
                <a:defRPr/>
              </a:pPr>
              <a:t>‹#›</a:t>
            </a:fld>
            <a:endParaRPr lang="en-US" dirty="0"/>
          </a:p>
        </p:txBody>
      </p:sp>
    </p:spTree>
    <p:extLst>
      <p:ext uri="{BB962C8B-B14F-4D97-AF65-F5344CB8AC3E}">
        <p14:creationId xmlns:p14="http://schemas.microsoft.com/office/powerpoint/2010/main" val="4271276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8E44F89-34DD-4EAA-9A79-A143D61EA7D5}" type="slidenum">
              <a:rPr lang="en-US"/>
              <a:pPr>
                <a:defRPr/>
              </a:pPr>
              <a:t>‹#›</a:t>
            </a:fld>
            <a:endParaRPr lang="en-US" dirty="0"/>
          </a:p>
        </p:txBody>
      </p:sp>
    </p:spTree>
    <p:extLst>
      <p:ext uri="{BB962C8B-B14F-4D97-AF65-F5344CB8AC3E}">
        <p14:creationId xmlns:p14="http://schemas.microsoft.com/office/powerpoint/2010/main" val="988865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dirty="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95F140A-7353-4104-BBC3-588BFB8F2F1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 id="2147484153" r:id="rId12"/>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895F140A-7353-4104-BBC3-588BFB8F2F1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494" r:id="rId1"/>
    <p:sldLayoutId id="2147484495" r:id="rId2"/>
    <p:sldLayoutId id="2147484496" r:id="rId3"/>
    <p:sldLayoutId id="2147484497" r:id="rId4"/>
    <p:sldLayoutId id="2147484498" r:id="rId5"/>
    <p:sldLayoutId id="2147484499" r:id="rId6"/>
    <p:sldLayoutId id="2147484500" r:id="rId7"/>
    <p:sldLayoutId id="2147484501" r:id="rId8"/>
    <p:sldLayoutId id="2147484502" r:id="rId9"/>
    <p:sldLayoutId id="2147484503" r:id="rId10"/>
    <p:sldLayoutId id="2147484504" r:id="rId11"/>
    <p:sldLayoutId id="2147484505" r:id="rId12"/>
    <p:sldLayoutId id="2147484506" r:id="rId13"/>
  </p:sldLayoutIdLst>
  <p:hf sldNum="0"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4.xml"/><Relationship Id="rId1" Type="http://schemas.openxmlformats.org/officeDocument/2006/relationships/vmlDrawing" Target="../drawings/vmlDrawing5.vml"/><Relationship Id="rId5" Type="http://schemas.openxmlformats.org/officeDocument/2006/relationships/image" Target="../media/image9.w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4.xml"/><Relationship Id="rId1" Type="http://schemas.openxmlformats.org/officeDocument/2006/relationships/vmlDrawing" Target="../drawings/vmlDrawing6.vml"/><Relationship Id="rId5" Type="http://schemas.openxmlformats.org/officeDocument/2006/relationships/image" Target="../media/image10.wmf"/><Relationship Id="rId4"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4.xml"/><Relationship Id="rId1" Type="http://schemas.openxmlformats.org/officeDocument/2006/relationships/vmlDrawing" Target="../drawings/vmlDrawing7.vml"/><Relationship Id="rId5" Type="http://schemas.openxmlformats.org/officeDocument/2006/relationships/image" Target="../media/image12.wmf"/><Relationship Id="rId4" Type="http://schemas.openxmlformats.org/officeDocument/2006/relationships/oleObject" Target="../embeddings/oleObject7.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9.xml"/><Relationship Id="rId1" Type="http://schemas.openxmlformats.org/officeDocument/2006/relationships/vmlDrawing" Target="../drawings/vmlDrawing8.vml"/><Relationship Id="rId5" Type="http://schemas.openxmlformats.org/officeDocument/2006/relationships/image" Target="../media/image13.wmf"/><Relationship Id="rId4" Type="http://schemas.openxmlformats.org/officeDocument/2006/relationships/oleObject" Target="../embeddings/oleObject8.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4.xml"/><Relationship Id="rId1" Type="http://schemas.openxmlformats.org/officeDocument/2006/relationships/vmlDrawing" Target="../drawings/vmlDrawing9.vml"/><Relationship Id="rId5" Type="http://schemas.openxmlformats.org/officeDocument/2006/relationships/image" Target="../media/image14.wmf"/><Relationship Id="rId4" Type="http://schemas.openxmlformats.org/officeDocument/2006/relationships/oleObject" Target="../embeddings/oleObject9.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16.wmf"/><Relationship Id="rId2" Type="http://schemas.openxmlformats.org/officeDocument/2006/relationships/slideLayout" Target="../slideLayouts/slideLayout19.xml"/><Relationship Id="rId1" Type="http://schemas.openxmlformats.org/officeDocument/2006/relationships/vmlDrawing" Target="../drawings/vmlDrawing10.vml"/><Relationship Id="rId6" Type="http://schemas.openxmlformats.org/officeDocument/2006/relationships/oleObject" Target="../embeddings/oleObject11.bin"/><Relationship Id="rId5" Type="http://schemas.openxmlformats.org/officeDocument/2006/relationships/image" Target="../media/image15.wmf"/><Relationship Id="rId4" Type="http://schemas.openxmlformats.org/officeDocument/2006/relationships/oleObject" Target="../embeddings/oleObject10.bin"/></Relationships>
</file>

<file path=ppt/slides/_rels/slide29.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5.xml"/><Relationship Id="rId1" Type="http://schemas.openxmlformats.org/officeDocument/2006/relationships/vmlDrawing" Target="../drawings/vmlDrawing11.vml"/><Relationship Id="rId5" Type="http://schemas.openxmlformats.org/officeDocument/2006/relationships/image" Target="../media/image18.wmf"/><Relationship Id="rId4" Type="http://schemas.openxmlformats.org/officeDocument/2006/relationships/oleObject" Target="../embeddings/oleObject12.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4.xml"/><Relationship Id="rId1" Type="http://schemas.openxmlformats.org/officeDocument/2006/relationships/vmlDrawing" Target="../drawings/vmlDrawing12.vml"/><Relationship Id="rId5" Type="http://schemas.openxmlformats.org/officeDocument/2006/relationships/image" Target="../media/image19.wmf"/><Relationship Id="rId4" Type="http://schemas.openxmlformats.org/officeDocument/2006/relationships/oleObject" Target="../embeddings/oleObject13.bin"/></Relationships>
</file>

<file path=ppt/slides/_rels/slide32.xml.rels><?xml version="1.0" encoding="UTF-8" standalone="yes"?>
<Relationships xmlns="http://schemas.openxmlformats.org/package/2006/relationships"><Relationship Id="rId3" Type="http://schemas.openxmlformats.org/officeDocument/2006/relationships/image" Target="../media/image20.tmp"/><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4.xml"/><Relationship Id="rId1" Type="http://schemas.openxmlformats.org/officeDocument/2006/relationships/vmlDrawing" Target="../drawings/vmlDrawing13.vml"/><Relationship Id="rId5" Type="http://schemas.openxmlformats.org/officeDocument/2006/relationships/image" Target="../media/image21.wmf"/><Relationship Id="rId4" Type="http://schemas.openxmlformats.org/officeDocument/2006/relationships/oleObject" Target="../embeddings/oleObject14.bin"/></Relationships>
</file>

<file path=ppt/slides/_rels/slide34.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34.xml"/><Relationship Id="rId1" Type="http://schemas.openxmlformats.org/officeDocument/2006/relationships/slideLayout" Target="../slideLayouts/slideLayout14.xml"/><Relationship Id="rId4" Type="http://schemas.openxmlformats.org/officeDocument/2006/relationships/image" Target="../media/image23.ti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19.xml"/><Relationship Id="rId5" Type="http://schemas.microsoft.com/office/2007/relationships/hdphoto" Target="../media/hdphoto1.wdp"/><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9.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9.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4.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990600" y="4267200"/>
            <a:ext cx="76962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endParaRPr lang="en-US" sz="4000" b="1" i="1" dirty="0">
              <a:latin typeface="Times New Roman" pitchFamily="18" charset="0"/>
            </a:endParaRPr>
          </a:p>
          <a:p>
            <a:pPr algn="ctr"/>
            <a:endParaRPr lang="en-US" sz="1200" b="1" i="1" dirty="0">
              <a:latin typeface="Times New Roman" pitchFamily="18" charset="0"/>
            </a:endParaRPr>
          </a:p>
          <a:p>
            <a:pPr algn="ctr"/>
            <a:endParaRPr lang="en-US" dirty="0">
              <a:latin typeface="Times New Roman" pitchFamily="18" charset="0"/>
            </a:endParaRPr>
          </a:p>
          <a:p>
            <a:endParaRPr lang="en-US" dirty="0">
              <a:latin typeface="Times New Roman" pitchFamily="18" charset="0"/>
            </a:endParaRPr>
          </a:p>
        </p:txBody>
      </p:sp>
      <p:graphicFrame>
        <p:nvGraphicFramePr>
          <p:cNvPr id="6147" name="Object 3"/>
          <p:cNvGraphicFramePr>
            <a:graphicFrameLocks noChangeAspect="1"/>
          </p:cNvGraphicFramePr>
          <p:nvPr>
            <p:extLst>
              <p:ext uri="{D42A27DB-BD31-4B8C-83A1-F6EECF244321}">
                <p14:modId xmlns:p14="http://schemas.microsoft.com/office/powerpoint/2010/main" val="2096194769"/>
              </p:ext>
            </p:extLst>
          </p:nvPr>
        </p:nvGraphicFramePr>
        <p:xfrm>
          <a:off x="6304254" y="3487178"/>
          <a:ext cx="2368550" cy="3050471"/>
        </p:xfrm>
        <a:graphic>
          <a:graphicData uri="http://schemas.openxmlformats.org/presentationml/2006/ole">
            <mc:AlternateContent xmlns:mc="http://schemas.openxmlformats.org/markup-compatibility/2006">
              <mc:Choice xmlns:v="urn:schemas-microsoft-com:vml" Requires="v">
                <p:oleObj spid="_x0000_s6303" name="Microsoft ClipArt Gallery" r:id="rId4" imgW="913486" imgH="1176833" progId="MS_ClipArt_Gallery">
                  <p:embed/>
                </p:oleObj>
              </mc:Choice>
              <mc:Fallback>
                <p:oleObj name="Microsoft ClipArt Gallery" r:id="rId4" imgW="913486" imgH="1176833" progId="MS_ClipArt_Gallery">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4254" y="3487178"/>
                        <a:ext cx="2368550" cy="3050471"/>
                      </a:xfrm>
                      <a:prstGeom prst="rect">
                        <a:avLst/>
                      </a:prstGeom>
                      <a:noFill/>
                      <a:ln>
                        <a:noFill/>
                      </a:ln>
                      <a:effectLst/>
                      <a:extLst/>
                    </p:spPr>
                  </p:pic>
                </p:oleObj>
              </mc:Fallback>
            </mc:AlternateContent>
          </a:graphicData>
        </a:graphic>
      </p:graphicFrame>
      <p:sp>
        <p:nvSpPr>
          <p:cNvPr id="3076" name="Rectangle 4"/>
          <p:cNvSpPr>
            <a:spLocks noGrp="1" noChangeArrowheads="1"/>
          </p:cNvSpPr>
          <p:nvPr>
            <p:ph type="ctrTitle"/>
          </p:nvPr>
        </p:nvSpPr>
        <p:spPr>
          <a:xfrm>
            <a:off x="4800600" y="609600"/>
            <a:ext cx="3505200" cy="1295400"/>
          </a:xfrm>
        </p:spPr>
        <p:txBody>
          <a:bodyPr>
            <a:noAutofit/>
            <a:scene3d>
              <a:camera prst="orthographicFront"/>
              <a:lightRig rig="sunset" dir="t"/>
            </a:scene3d>
            <a:sp3d prstMaterial="dkEdge"/>
          </a:bodyPr>
          <a:lstStyle/>
          <a:p>
            <a:pPr>
              <a:defRPr/>
            </a:pPr>
            <a:r>
              <a:rPr lang="en-US" sz="2800" b="1" dirty="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algn="l" rotWithShape="0">
                    <a:prstClr val="black">
                      <a:alpha val="40000"/>
                    </a:prstClr>
                  </a:outerShdw>
                </a:effectLst>
              </a:rPr>
              <a:t>Performance </a:t>
            </a:r>
            <a:br>
              <a:rPr lang="en-US" sz="2800" b="1" dirty="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algn="l" rotWithShape="0">
                    <a:prstClr val="black">
                      <a:alpha val="40000"/>
                    </a:prstClr>
                  </a:outerShdw>
                </a:effectLst>
              </a:rPr>
            </a:br>
            <a:r>
              <a:rPr lang="en-US" sz="2800" b="1" dirty="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algn="l" rotWithShape="0">
                    <a:prstClr val="black">
                      <a:alpha val="40000"/>
                    </a:prstClr>
                  </a:outerShdw>
                </a:effectLst>
              </a:rPr>
              <a:t>Assessment Review</a:t>
            </a:r>
            <a:br>
              <a:rPr lang="en-US" sz="2800" b="1" dirty="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algn="l" rotWithShape="0">
                    <a:prstClr val="black">
                      <a:alpha val="40000"/>
                    </a:prstClr>
                  </a:outerShdw>
                </a:effectLst>
              </a:rPr>
            </a:br>
            <a:r>
              <a:rPr lang="en-US" sz="2800" b="1" dirty="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algn="l" rotWithShape="0">
                    <a:prstClr val="black">
                      <a:alpha val="40000"/>
                    </a:prstClr>
                  </a:outerShdw>
                </a:effectLst>
              </a:rPr>
              <a:t>(PAR)</a:t>
            </a:r>
          </a:p>
        </p:txBody>
      </p:sp>
      <p:sp>
        <p:nvSpPr>
          <p:cNvPr id="6149" name="Rectangle 5"/>
          <p:cNvSpPr>
            <a:spLocks noGrp="1" noChangeArrowheads="1"/>
          </p:cNvSpPr>
          <p:nvPr>
            <p:ph type="subTitle" idx="1"/>
          </p:nvPr>
        </p:nvSpPr>
        <p:spPr>
          <a:xfrm>
            <a:off x="457200" y="4876800"/>
            <a:ext cx="6400800" cy="1447800"/>
          </a:xfrm>
        </p:spPr>
        <p:txBody>
          <a:bodyPr>
            <a:normAutofit/>
          </a:bodyPr>
          <a:lstStyle/>
          <a:p>
            <a:pPr marL="63500" eaLnBrk="1" hangingPunct="1"/>
            <a:r>
              <a:rPr lang="en-US" sz="3200" b="1" dirty="0">
                <a:ln w="12700">
                  <a:solidFill>
                    <a:schemeClr val="tx1"/>
                  </a:solidFill>
                </a:ln>
                <a:solidFill>
                  <a:schemeClr val="accent1">
                    <a:lumMod val="75000"/>
                  </a:schemeClr>
                </a:solidFill>
                <a:latin typeface="Georgia" pitchFamily="18" charset="0"/>
              </a:rPr>
              <a:t>PAR Form Completion Instructions</a:t>
            </a:r>
          </a:p>
          <a:p>
            <a:pPr marL="63500" eaLnBrk="1" hangingPunct="1"/>
            <a:endParaRPr lang="en-US" sz="3200" b="1" i="1" dirty="0">
              <a:ln w="12700">
                <a:solidFill>
                  <a:schemeClr val="tx1"/>
                </a:solidFill>
              </a:ln>
              <a:solidFill>
                <a:schemeClr val="accent5">
                  <a:lumMod val="60000"/>
                  <a:lumOff val="40000"/>
                </a:schemeClr>
              </a:solidFill>
              <a:latin typeface="+mj-lt"/>
            </a:endParaRPr>
          </a:p>
          <a:p>
            <a:pPr marL="63500" eaLnBrk="1" hangingPunct="1"/>
            <a:endParaRPr lang="en-US" dirty="0"/>
          </a:p>
        </p:txBody>
      </p:sp>
      <p:sp>
        <p:nvSpPr>
          <p:cNvPr id="4" name="Footer Placeholder 3"/>
          <p:cNvSpPr>
            <a:spLocks noGrp="1"/>
          </p:cNvSpPr>
          <p:nvPr>
            <p:ph type="ftr" sz="quarter" idx="11"/>
          </p:nvPr>
        </p:nvSpPr>
        <p:spPr/>
        <p:txBody>
          <a:bodyPr/>
          <a:lstStyle/>
          <a:p>
            <a:pPr>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838200" y="1066800"/>
            <a:ext cx="754380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p>
            <a:pPr algn="ctr"/>
            <a:r>
              <a:rPr lang="en-US" sz="3600" b="1" dirty="0">
                <a:solidFill>
                  <a:schemeClr val="accent1">
                    <a:lumMod val="75000"/>
                  </a:schemeClr>
                </a:solidFill>
                <a:latin typeface="+mj-lt"/>
              </a:rPr>
              <a:t>Job Expectations</a:t>
            </a:r>
            <a:br>
              <a:rPr lang="en-US" sz="2800" b="1" dirty="0">
                <a:solidFill>
                  <a:schemeClr val="accent1">
                    <a:lumMod val="75000"/>
                  </a:schemeClr>
                </a:solidFill>
                <a:latin typeface="+mj-lt"/>
              </a:rPr>
            </a:br>
            <a:r>
              <a:rPr lang="en-US" sz="3600" b="1" dirty="0">
                <a:latin typeface="+mj-lt"/>
              </a:rPr>
              <a:t>Major Goals of the Ratee</a:t>
            </a:r>
            <a:br>
              <a:rPr lang="en-US" sz="4000" b="1" dirty="0">
                <a:latin typeface="+mj-lt"/>
              </a:rPr>
            </a:br>
            <a:endParaRPr lang="en-US" sz="3800" dirty="0">
              <a:latin typeface="+mj-lt"/>
            </a:endParaRPr>
          </a:p>
        </p:txBody>
      </p:sp>
      <p:graphicFrame>
        <p:nvGraphicFramePr>
          <p:cNvPr id="18436" name="Object 4"/>
          <p:cNvGraphicFramePr>
            <a:graphicFrameLocks noChangeAspect="1"/>
          </p:cNvGraphicFramePr>
          <p:nvPr>
            <p:extLst>
              <p:ext uri="{D42A27DB-BD31-4B8C-83A1-F6EECF244321}">
                <p14:modId xmlns:p14="http://schemas.microsoft.com/office/powerpoint/2010/main" val="3427590800"/>
              </p:ext>
            </p:extLst>
          </p:nvPr>
        </p:nvGraphicFramePr>
        <p:xfrm>
          <a:off x="600739" y="3418368"/>
          <a:ext cx="2590800" cy="2379663"/>
        </p:xfrm>
        <a:graphic>
          <a:graphicData uri="http://schemas.openxmlformats.org/presentationml/2006/ole">
            <mc:AlternateContent xmlns:mc="http://schemas.openxmlformats.org/markup-compatibility/2006">
              <mc:Choice xmlns:v="urn:schemas-microsoft-com:vml" Requires="v">
                <p:oleObj spid="_x0000_s18591" name="Clip" r:id="rId4" imgW="3776804" imgH="3468986" progId="MS_ClipArt_Gallery.2">
                  <p:embed/>
                </p:oleObj>
              </mc:Choice>
              <mc:Fallback>
                <p:oleObj name="Clip" r:id="rId4" imgW="3776804" imgH="3468986"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739" y="3418368"/>
                        <a:ext cx="2590800" cy="237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Rectangle 4"/>
          <p:cNvSpPr/>
          <p:nvPr/>
        </p:nvSpPr>
        <p:spPr>
          <a:xfrm>
            <a:off x="3048000" y="2805793"/>
            <a:ext cx="5334000" cy="2677656"/>
          </a:xfrm>
          <a:prstGeom prst="rect">
            <a:avLst/>
          </a:prstGeom>
        </p:spPr>
        <p:txBody>
          <a:bodyPr wrap="square">
            <a:spAutoFit/>
          </a:bodyPr>
          <a:lstStyle/>
          <a:p>
            <a:pPr marL="457200" indent="-288925">
              <a:spcBef>
                <a:spcPct val="20000"/>
              </a:spcBef>
              <a:buClr>
                <a:schemeClr val="accent1">
                  <a:lumMod val="75000"/>
                </a:schemeClr>
              </a:buClr>
              <a:buSzPct val="76000"/>
              <a:buFont typeface="Wingdings" pitchFamily="2" charset="2"/>
              <a:buChar char="Ø"/>
            </a:pPr>
            <a:r>
              <a:rPr lang="en-US" sz="2000" dirty="0">
                <a:solidFill>
                  <a:schemeClr val="tx2"/>
                </a:solidFill>
                <a:latin typeface="+mj-lt"/>
              </a:rPr>
              <a:t>Identifies the individual goals of the ratee that support the work unit’s purpose(s)</a:t>
            </a:r>
          </a:p>
          <a:p>
            <a:pPr marL="457200" indent="-288925">
              <a:spcBef>
                <a:spcPct val="20000"/>
              </a:spcBef>
              <a:buClr>
                <a:schemeClr val="accent1">
                  <a:lumMod val="75000"/>
                </a:schemeClr>
              </a:buClr>
              <a:buSzPct val="76000"/>
              <a:buFont typeface="Wingdings" pitchFamily="2" charset="2"/>
              <a:buChar char="Ø"/>
            </a:pPr>
            <a:endParaRPr lang="en-US" sz="2000" dirty="0">
              <a:solidFill>
                <a:schemeClr val="tx2"/>
              </a:solidFill>
              <a:latin typeface="+mj-lt"/>
            </a:endParaRPr>
          </a:p>
          <a:p>
            <a:pPr marL="457200" indent="-288925">
              <a:spcBef>
                <a:spcPct val="20000"/>
              </a:spcBef>
              <a:buClr>
                <a:schemeClr val="accent1">
                  <a:lumMod val="75000"/>
                </a:schemeClr>
              </a:buClr>
              <a:buSzPct val="76000"/>
              <a:buFont typeface="Wingdings" pitchFamily="2" charset="2"/>
              <a:buChar char="Ø"/>
            </a:pPr>
            <a:r>
              <a:rPr lang="en-US" sz="2000" dirty="0">
                <a:solidFill>
                  <a:schemeClr val="tx2"/>
                </a:solidFill>
                <a:latin typeface="+mj-lt"/>
              </a:rPr>
              <a:t>The major goals of the Ratee should be identified, communicated and discussed at the Job Expectations Agreement session</a:t>
            </a:r>
          </a:p>
        </p:txBody>
      </p:sp>
      <p:sp>
        <p:nvSpPr>
          <p:cNvPr id="4" name="Footer Placeholder 3"/>
          <p:cNvSpPr>
            <a:spLocks noGrp="1"/>
          </p:cNvSpPr>
          <p:nvPr>
            <p:ph type="ftr" sz="quarter" idx="11"/>
          </p:nvPr>
        </p:nvSpPr>
        <p:spPr/>
        <p:txBody>
          <a:bodyPr/>
          <a:lstStyle/>
          <a:p>
            <a:pPr>
              <a:defRPr/>
            </a:pPr>
            <a:fld id="{18F00051-CCBA-4CB7-B009-02E28BCBF31E}" type="slidenum">
              <a:rPr lang="en-US" smtClean="0">
                <a:solidFill>
                  <a:schemeClr val="accent1">
                    <a:lumMod val="50000"/>
                  </a:schemeClr>
                </a:solidFill>
              </a:rPr>
              <a:t>10</a:t>
            </a:fld>
            <a:endParaRPr lang="en-US" dirty="0">
              <a:solidFill>
                <a:schemeClr val="accent1">
                  <a:lumMod val="50000"/>
                </a:schemeClr>
              </a:solidFill>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8077200" cy="838200"/>
          </a:xfrm>
        </p:spPr>
        <p:txBody>
          <a:bodyPr>
            <a:normAutofit fontScale="90000"/>
          </a:bodyPr>
          <a:lstStyle/>
          <a:p>
            <a:pPr algn="ctr"/>
            <a:r>
              <a:rPr lang="en-US" b="1" dirty="0">
                <a:solidFill>
                  <a:schemeClr val="accent1">
                    <a:lumMod val="75000"/>
                  </a:schemeClr>
                </a:solidFill>
              </a:rPr>
              <a:t>Certification of Job Expectations Agreement</a:t>
            </a:r>
          </a:p>
        </p:txBody>
      </p:sp>
      <p:sp>
        <p:nvSpPr>
          <p:cNvPr id="3" name="Content Placeholder 2"/>
          <p:cNvSpPr>
            <a:spLocks noGrp="1"/>
          </p:cNvSpPr>
          <p:nvPr>
            <p:ph idx="1"/>
          </p:nvPr>
        </p:nvSpPr>
        <p:spPr>
          <a:xfrm>
            <a:off x="685800" y="2286000"/>
            <a:ext cx="7848600" cy="4495800"/>
          </a:xfrm>
        </p:spPr>
        <p:txBody>
          <a:bodyPr>
            <a:normAutofit/>
          </a:bodyPr>
          <a:lstStyle/>
          <a:p>
            <a:pPr marL="0" indent="0">
              <a:buClr>
                <a:schemeClr val="accent5">
                  <a:lumMod val="75000"/>
                </a:schemeClr>
              </a:buClr>
              <a:buNone/>
            </a:pPr>
            <a:r>
              <a:rPr lang="en-US" sz="1800" dirty="0">
                <a:solidFill>
                  <a:schemeClr val="tx1"/>
                </a:solidFill>
              </a:rPr>
              <a:t>During Initial Meeting/After the Entire PAR is Discussed:</a:t>
            </a:r>
          </a:p>
          <a:p>
            <a:pPr lvl="1">
              <a:buClr>
                <a:schemeClr val="accent1">
                  <a:lumMod val="75000"/>
                </a:schemeClr>
              </a:buClr>
              <a:buFont typeface="Wingdings" pitchFamily="2" charset="2"/>
              <a:buChar char="Ø"/>
            </a:pPr>
            <a:r>
              <a:rPr lang="en-US" sz="1800" dirty="0">
                <a:solidFill>
                  <a:schemeClr val="tx1"/>
                </a:solidFill>
              </a:rPr>
              <a:t>Job Expectations are discussed and clearly explained  </a:t>
            </a:r>
          </a:p>
          <a:p>
            <a:pPr lvl="1">
              <a:buClr>
                <a:schemeClr val="accent1">
                  <a:lumMod val="75000"/>
                </a:schemeClr>
              </a:buClr>
              <a:buFont typeface="Wingdings" pitchFamily="2" charset="2"/>
              <a:buChar char="Ø"/>
            </a:pPr>
            <a:r>
              <a:rPr lang="en-US" sz="1800" dirty="0">
                <a:solidFill>
                  <a:schemeClr val="tx1"/>
                </a:solidFill>
              </a:rPr>
              <a:t>Date that the face to face meeting was held</a:t>
            </a:r>
          </a:p>
          <a:p>
            <a:pPr lvl="1">
              <a:buClr>
                <a:schemeClr val="accent1">
                  <a:lumMod val="75000"/>
                </a:schemeClr>
              </a:buClr>
              <a:buFont typeface="Wingdings" pitchFamily="2" charset="2"/>
              <a:buChar char="Ø"/>
            </a:pPr>
            <a:r>
              <a:rPr lang="en-US" sz="1800" dirty="0">
                <a:solidFill>
                  <a:schemeClr val="tx1"/>
                </a:solidFill>
              </a:rPr>
              <a:t>After any revisions/comments, both rater &amp; ratee sign &amp; date PAR form</a:t>
            </a:r>
          </a:p>
          <a:p>
            <a:pPr lvl="1">
              <a:buClr>
                <a:schemeClr val="accent1">
                  <a:lumMod val="75000"/>
                </a:schemeClr>
              </a:buClr>
              <a:buFont typeface="Wingdings" pitchFamily="2" charset="2"/>
              <a:buChar char="Ø"/>
            </a:pPr>
            <a:r>
              <a:rPr lang="en-US" sz="1800" dirty="0">
                <a:solidFill>
                  <a:schemeClr val="tx1"/>
                </a:solidFill>
              </a:rPr>
              <a:t>Ratee checks either “agree” or “disagree”</a:t>
            </a:r>
          </a:p>
          <a:p>
            <a:pPr lvl="1">
              <a:buClr>
                <a:schemeClr val="accent1">
                  <a:lumMod val="75000"/>
                </a:schemeClr>
              </a:buClr>
              <a:buFont typeface="Wingdings" pitchFamily="2" charset="2"/>
              <a:buChar char="Ø"/>
            </a:pPr>
            <a:r>
              <a:rPr lang="en-US" sz="1800" dirty="0">
                <a:solidFill>
                  <a:schemeClr val="tx1"/>
                </a:solidFill>
              </a:rPr>
              <a:t>PAR is then forwarded to the reviewer </a:t>
            </a:r>
          </a:p>
          <a:p>
            <a:pPr marL="754062" lvl="1" indent="-342900">
              <a:buClr>
                <a:schemeClr val="accent5">
                  <a:lumMod val="75000"/>
                </a:schemeClr>
              </a:buClr>
              <a:buFont typeface="Wingdings" pitchFamily="2" charset="2"/>
              <a:buChar char="Ø"/>
            </a:pPr>
            <a:endParaRPr lang="en-US" dirty="0">
              <a:solidFill>
                <a:schemeClr val="tx1"/>
              </a:solidFill>
            </a:endParaRPr>
          </a:p>
          <a:p>
            <a:pPr marL="411162" lvl="1" indent="0">
              <a:buClr>
                <a:schemeClr val="accent5">
                  <a:lumMod val="75000"/>
                </a:schemeClr>
              </a:buClr>
              <a:buNone/>
            </a:pPr>
            <a:r>
              <a:rPr lang="en-US" sz="1800" b="1" dirty="0">
                <a:solidFill>
                  <a:schemeClr val="accent6">
                    <a:lumMod val="50000"/>
                  </a:schemeClr>
                </a:solidFill>
              </a:rPr>
              <a:t>*</a:t>
            </a:r>
            <a:r>
              <a:rPr lang="en-US" sz="1400" dirty="0">
                <a:solidFill>
                  <a:schemeClr val="tx1"/>
                </a:solidFill>
              </a:rPr>
              <a:t>NOTE: We will return to the Certification of Job Expectations Agreement section after review of Sections 1, 2, &amp; 3</a:t>
            </a:r>
          </a:p>
        </p:txBody>
      </p:sp>
      <p:sp>
        <p:nvSpPr>
          <p:cNvPr id="6" name="Footer Placeholder 5"/>
          <p:cNvSpPr>
            <a:spLocks noGrp="1"/>
          </p:cNvSpPr>
          <p:nvPr>
            <p:ph type="ftr" sz="quarter" idx="11"/>
          </p:nvPr>
        </p:nvSpPr>
        <p:spPr/>
        <p:txBody>
          <a:bodyPr/>
          <a:lstStyle/>
          <a:p>
            <a:pPr>
              <a:defRPr/>
            </a:pPr>
            <a:fld id="{EC614FF5-12D0-4DE5-BBF5-591245720A80}" type="slidenum">
              <a:rPr lang="en-US" smtClean="0">
                <a:solidFill>
                  <a:schemeClr val="accent1">
                    <a:lumMod val="50000"/>
                  </a:schemeClr>
                </a:solidFill>
              </a:rPr>
              <a:t>11</a:t>
            </a:fld>
            <a:endParaRPr lang="en-US" dirty="0">
              <a:solidFill>
                <a:schemeClr val="accent1">
                  <a:lumMod val="50000"/>
                </a:schemeClr>
              </a:solidFill>
            </a:endParaRPr>
          </a:p>
        </p:txBody>
      </p:sp>
    </p:spTree>
    <p:extLst>
      <p:ext uri="{BB962C8B-B14F-4D97-AF65-F5344CB8AC3E}">
        <p14:creationId xmlns:p14="http://schemas.microsoft.com/office/powerpoint/2010/main" val="3076946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990600"/>
            <a:ext cx="8229600" cy="1676400"/>
          </a:xfrm>
        </p:spPr>
        <p:txBody>
          <a:bodyPr>
            <a:normAutofit/>
          </a:bodyPr>
          <a:lstStyle/>
          <a:p>
            <a:pPr algn="ctr" eaLnBrk="1" hangingPunct="1"/>
            <a:br>
              <a:rPr lang="en-US" b="1" dirty="0">
                <a:solidFill>
                  <a:schemeClr val="accent2"/>
                </a:solidFill>
              </a:rPr>
            </a:br>
            <a:r>
              <a:rPr lang="en-US" b="1" dirty="0">
                <a:solidFill>
                  <a:schemeClr val="tx1"/>
                </a:solidFill>
              </a:rPr>
              <a:t>Job Expectations also includes: </a:t>
            </a:r>
          </a:p>
        </p:txBody>
      </p:sp>
      <p:sp>
        <p:nvSpPr>
          <p:cNvPr id="3" name="Content Placeholder 2"/>
          <p:cNvSpPr>
            <a:spLocks noGrp="1"/>
          </p:cNvSpPr>
          <p:nvPr>
            <p:ph idx="1"/>
          </p:nvPr>
        </p:nvSpPr>
        <p:spPr>
          <a:xfrm>
            <a:off x="1143000" y="3352800"/>
            <a:ext cx="6934200" cy="2800350"/>
          </a:xfrm>
        </p:spPr>
        <p:txBody>
          <a:bodyPr>
            <a:normAutofit/>
          </a:bodyPr>
          <a:lstStyle/>
          <a:p>
            <a:pPr eaLnBrk="1" hangingPunct="1">
              <a:buFont typeface="Wingdings" pitchFamily="2" charset="2"/>
              <a:buChar char="Ø"/>
              <a:defRPr/>
            </a:pPr>
            <a:r>
              <a:rPr lang="en-US" sz="4000" b="1" dirty="0">
                <a:solidFill>
                  <a:schemeClr val="bg2">
                    <a:lumMod val="50000"/>
                  </a:schemeClr>
                </a:solidFill>
              </a:rPr>
              <a:t>Major Job Responsibilities</a:t>
            </a:r>
          </a:p>
          <a:p>
            <a:pPr marL="681037" indent="-571500" eaLnBrk="1" hangingPunct="1">
              <a:buFont typeface="Wingdings" pitchFamily="2" charset="2"/>
              <a:buChar char="Ø"/>
              <a:defRPr/>
            </a:pPr>
            <a:endParaRPr lang="en-US" sz="900" b="1" dirty="0">
              <a:solidFill>
                <a:schemeClr val="bg2">
                  <a:lumMod val="50000"/>
                </a:schemeClr>
              </a:solidFill>
            </a:endParaRPr>
          </a:p>
          <a:p>
            <a:pPr eaLnBrk="1" hangingPunct="1">
              <a:buFont typeface="Wingdings" pitchFamily="2" charset="2"/>
              <a:buChar char="Ø"/>
              <a:defRPr/>
            </a:pPr>
            <a:r>
              <a:rPr lang="en-US" sz="4000" b="1" dirty="0">
                <a:solidFill>
                  <a:schemeClr val="bg2">
                    <a:lumMod val="50000"/>
                  </a:schemeClr>
                </a:solidFill>
              </a:rPr>
              <a:t>Essential Criteria</a:t>
            </a:r>
          </a:p>
        </p:txBody>
      </p:sp>
      <p:sp>
        <p:nvSpPr>
          <p:cNvPr id="5" name="Footer Placeholder 4"/>
          <p:cNvSpPr>
            <a:spLocks noGrp="1"/>
          </p:cNvSpPr>
          <p:nvPr>
            <p:ph type="ftr" sz="quarter" idx="11"/>
          </p:nvPr>
        </p:nvSpPr>
        <p:spPr/>
        <p:txBody>
          <a:bodyPr/>
          <a:lstStyle/>
          <a:p>
            <a:pPr>
              <a:defRPr/>
            </a:pPr>
            <a:fld id="{EB618799-9835-4153-9716-8028FCE09310}" type="slidenum">
              <a:rPr lang="en-US" smtClean="0">
                <a:solidFill>
                  <a:schemeClr val="accent1">
                    <a:lumMod val="50000"/>
                  </a:schemeClr>
                </a:solidFill>
              </a:rPr>
              <a:t>12</a:t>
            </a:fld>
            <a:endParaRPr lang="en-US" dirty="0">
              <a:solidFill>
                <a:schemeClr val="accent1">
                  <a:lumMod val="5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1066800"/>
            <a:ext cx="7772400" cy="762000"/>
          </a:xfrm>
        </p:spPr>
        <p:txBody>
          <a:bodyPr>
            <a:normAutofit fontScale="90000"/>
          </a:bodyPr>
          <a:lstStyle/>
          <a:p>
            <a:pPr algn="ctr" eaLnBrk="1" hangingPunct="1"/>
            <a:br>
              <a:rPr lang="en-US" b="1" dirty="0">
                <a:solidFill>
                  <a:schemeClr val="accent1">
                    <a:lumMod val="75000"/>
                  </a:schemeClr>
                </a:solidFill>
              </a:rPr>
            </a:br>
            <a:r>
              <a:rPr lang="en-US" b="1" dirty="0">
                <a:solidFill>
                  <a:schemeClr val="accent1">
                    <a:lumMod val="75000"/>
                  </a:schemeClr>
                </a:solidFill>
              </a:rPr>
              <a:t>Major Job Responsibilities</a:t>
            </a:r>
          </a:p>
        </p:txBody>
      </p:sp>
      <p:sp>
        <p:nvSpPr>
          <p:cNvPr id="22531" name="Rectangle 3"/>
          <p:cNvSpPr>
            <a:spLocks noGrp="1" noChangeArrowheads="1"/>
          </p:cNvSpPr>
          <p:nvPr>
            <p:ph idx="1"/>
          </p:nvPr>
        </p:nvSpPr>
        <p:spPr>
          <a:xfrm>
            <a:off x="1143000" y="1981200"/>
            <a:ext cx="7086600" cy="4114800"/>
          </a:xfrm>
        </p:spPr>
        <p:txBody>
          <a:bodyPr/>
          <a:lstStyle/>
          <a:p>
            <a:pPr eaLnBrk="1" hangingPunct="1">
              <a:buFontTx/>
              <a:buNone/>
            </a:pPr>
            <a:r>
              <a:rPr lang="en-US" sz="3600" dirty="0">
                <a:solidFill>
                  <a:schemeClr val="tx1"/>
                </a:solidFill>
                <a:latin typeface="Georgia" pitchFamily="18" charset="0"/>
              </a:rPr>
              <a:t>What are they?</a:t>
            </a:r>
          </a:p>
          <a:p>
            <a:pPr eaLnBrk="1" hangingPunct="1">
              <a:buFontTx/>
              <a:buNone/>
            </a:pPr>
            <a:endParaRPr lang="en-US" dirty="0"/>
          </a:p>
          <a:p>
            <a:pPr eaLnBrk="1" hangingPunct="1">
              <a:buFont typeface="Wingdings" pitchFamily="2" charset="2"/>
              <a:buChar char="Ø"/>
            </a:pPr>
            <a:r>
              <a:rPr lang="en-US" dirty="0"/>
              <a:t>Generally 6-10 broad duties, tasks or responsibilities which must be accomplished to achieve the unit’s goal.</a:t>
            </a:r>
          </a:p>
        </p:txBody>
      </p:sp>
      <p:sp>
        <p:nvSpPr>
          <p:cNvPr id="4" name="Footer Placeholder 3"/>
          <p:cNvSpPr>
            <a:spLocks noGrp="1"/>
          </p:cNvSpPr>
          <p:nvPr>
            <p:ph type="ftr" sz="quarter" idx="11"/>
          </p:nvPr>
        </p:nvSpPr>
        <p:spPr/>
        <p:txBody>
          <a:bodyPr/>
          <a:lstStyle/>
          <a:p>
            <a:pPr>
              <a:defRPr/>
            </a:pPr>
            <a:fld id="{8AB18574-1E8C-47E6-AD81-1D1B8DEFE825}" type="slidenum">
              <a:rPr lang="en-US" smtClean="0">
                <a:solidFill>
                  <a:schemeClr val="accent1">
                    <a:lumMod val="50000"/>
                  </a:schemeClr>
                </a:solidFill>
              </a:rPr>
              <a:t>13</a:t>
            </a:fld>
            <a:endParaRPr lang="en-US" dirty="0">
              <a:solidFill>
                <a:schemeClr val="accent1">
                  <a:lumMod val="50000"/>
                </a:schemeClr>
              </a:solidFill>
            </a:endParaRPr>
          </a:p>
        </p:txBody>
      </p:sp>
    </p:spTree>
    <p:extLst>
      <p:ext uri="{BB962C8B-B14F-4D97-AF65-F5344CB8AC3E}">
        <p14:creationId xmlns:p14="http://schemas.microsoft.com/office/powerpoint/2010/main" val="1635927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533400" y="457200"/>
            <a:ext cx="8077200" cy="1676400"/>
          </a:xfrm>
          <a:noFill/>
        </p:spPr>
        <p:txBody>
          <a:bodyPr lIns="90488" tIns="44450" rIns="90488" bIns="44450">
            <a:normAutofit/>
          </a:bodyPr>
          <a:lstStyle/>
          <a:p>
            <a:pPr algn="ctr" eaLnBrk="1" hangingPunct="1"/>
            <a:r>
              <a:rPr lang="en-US" sz="3600" b="1" dirty="0">
                <a:solidFill>
                  <a:schemeClr val="accent1">
                    <a:lumMod val="75000"/>
                  </a:schemeClr>
                </a:solidFill>
              </a:rPr>
              <a:t>Major Job Responsibilities Should:</a:t>
            </a:r>
          </a:p>
        </p:txBody>
      </p:sp>
      <p:sp>
        <p:nvSpPr>
          <p:cNvPr id="25604" name="Rectangle 3"/>
          <p:cNvSpPr>
            <a:spLocks noGrp="1" noChangeArrowheads="1"/>
          </p:cNvSpPr>
          <p:nvPr>
            <p:ph idx="1"/>
          </p:nvPr>
        </p:nvSpPr>
        <p:spPr>
          <a:xfrm>
            <a:off x="457200" y="2438400"/>
            <a:ext cx="8077200" cy="4191000"/>
          </a:xfrm>
        </p:spPr>
        <p:txBody>
          <a:bodyPr lIns="90488" tIns="44450" rIns="90488" bIns="44450">
            <a:normAutofit/>
          </a:bodyPr>
          <a:lstStyle/>
          <a:p>
            <a:pPr marL="809625" lvl="1" indent="-342900" eaLnBrk="1" hangingPunct="1">
              <a:buClr>
                <a:schemeClr val="accent1">
                  <a:lumMod val="75000"/>
                </a:schemeClr>
              </a:buClr>
              <a:buSzPct val="75000"/>
              <a:buFont typeface="Wingdings" pitchFamily="2" charset="2"/>
              <a:buChar char="Ø"/>
              <a:defRPr/>
            </a:pPr>
            <a:r>
              <a:rPr lang="en-US" b="1" dirty="0">
                <a:solidFill>
                  <a:srgbClr val="CC6600"/>
                </a:solidFill>
              </a:rPr>
              <a:t>Contribute</a:t>
            </a:r>
            <a:r>
              <a:rPr lang="en-US" dirty="0">
                <a:solidFill>
                  <a:srgbClr val="9234DB"/>
                </a:solidFill>
              </a:rPr>
              <a:t> </a:t>
            </a:r>
            <a:r>
              <a:rPr lang="en-US" dirty="0"/>
              <a:t>to the Goals and Objectives</a:t>
            </a:r>
          </a:p>
          <a:p>
            <a:pPr marL="809625" lvl="1" indent="-342900" eaLnBrk="1" hangingPunct="1">
              <a:buClr>
                <a:schemeClr val="accent1">
                  <a:lumMod val="75000"/>
                </a:schemeClr>
              </a:buClr>
              <a:buSzPct val="75000"/>
              <a:buFont typeface="Wingdings" pitchFamily="2" charset="2"/>
              <a:buChar char="Ø"/>
              <a:defRPr/>
            </a:pPr>
            <a:r>
              <a:rPr lang="en-US" dirty="0">
                <a:solidFill>
                  <a:schemeClr val="tx1"/>
                </a:solidFill>
              </a:rPr>
              <a:t>Be</a:t>
            </a:r>
            <a:r>
              <a:rPr lang="en-US" dirty="0">
                <a:solidFill>
                  <a:srgbClr val="063DE8"/>
                </a:solidFill>
              </a:rPr>
              <a:t> </a:t>
            </a:r>
            <a:r>
              <a:rPr lang="en-US" b="1" dirty="0">
                <a:solidFill>
                  <a:srgbClr val="CC6600"/>
                </a:solidFill>
              </a:rPr>
              <a:t>Critical</a:t>
            </a:r>
            <a:r>
              <a:rPr lang="en-US" dirty="0">
                <a:solidFill>
                  <a:srgbClr val="CC6600"/>
                </a:solidFill>
              </a:rPr>
              <a:t> </a:t>
            </a:r>
            <a:r>
              <a:rPr lang="en-US" dirty="0"/>
              <a:t>to the job</a:t>
            </a:r>
          </a:p>
          <a:p>
            <a:pPr marL="809625" lvl="1" indent="-342900" eaLnBrk="1" hangingPunct="1">
              <a:buClr>
                <a:schemeClr val="accent1">
                  <a:lumMod val="75000"/>
                </a:schemeClr>
              </a:buClr>
              <a:buSzPct val="75000"/>
              <a:buFont typeface="Wingdings" pitchFamily="2" charset="2"/>
              <a:buChar char="Ø"/>
              <a:defRPr/>
            </a:pPr>
            <a:r>
              <a:rPr lang="en-US" dirty="0"/>
              <a:t>Require a significant amount of</a:t>
            </a:r>
            <a:r>
              <a:rPr lang="en-US" dirty="0">
                <a:solidFill>
                  <a:srgbClr val="063DE8"/>
                </a:solidFill>
              </a:rPr>
              <a:t> </a:t>
            </a:r>
            <a:r>
              <a:rPr lang="en-US" b="1" dirty="0">
                <a:solidFill>
                  <a:srgbClr val="CC6600"/>
                </a:solidFill>
              </a:rPr>
              <a:t>Time</a:t>
            </a:r>
            <a:endParaRPr lang="en-US" dirty="0">
              <a:solidFill>
                <a:srgbClr val="CC6600"/>
              </a:solidFill>
            </a:endParaRPr>
          </a:p>
          <a:p>
            <a:pPr marL="809625" lvl="1" indent="-342900" eaLnBrk="1" hangingPunct="1">
              <a:buClr>
                <a:schemeClr val="accent1">
                  <a:lumMod val="75000"/>
                </a:schemeClr>
              </a:buClr>
              <a:buSzPct val="75000"/>
              <a:buFont typeface="Wingdings" pitchFamily="2" charset="2"/>
              <a:buChar char="Ø"/>
              <a:defRPr/>
            </a:pPr>
            <a:r>
              <a:rPr lang="en-US" dirty="0">
                <a:solidFill>
                  <a:schemeClr val="tx1"/>
                </a:solidFill>
              </a:rPr>
              <a:t>Include any that are </a:t>
            </a:r>
            <a:r>
              <a:rPr lang="en-US" b="1" dirty="0">
                <a:solidFill>
                  <a:srgbClr val="CC6600"/>
                </a:solidFill>
              </a:rPr>
              <a:t>Required</a:t>
            </a:r>
            <a:r>
              <a:rPr lang="en-US" dirty="0">
                <a:solidFill>
                  <a:srgbClr val="CC6600"/>
                </a:solidFill>
              </a:rPr>
              <a:t> </a:t>
            </a:r>
            <a:r>
              <a:rPr lang="en-US" dirty="0"/>
              <a:t>by Statute or Regulation</a:t>
            </a:r>
          </a:p>
          <a:p>
            <a:pPr marL="809625" lvl="1" indent="-342900" eaLnBrk="1" hangingPunct="1">
              <a:buClr>
                <a:schemeClr val="accent1">
                  <a:lumMod val="75000"/>
                </a:schemeClr>
              </a:buClr>
              <a:buSzPct val="75000"/>
              <a:buFont typeface="Wingdings" pitchFamily="2" charset="2"/>
              <a:buChar char="Ø"/>
              <a:defRPr/>
            </a:pPr>
            <a:r>
              <a:rPr lang="en-US" dirty="0"/>
              <a:t>Be Done </a:t>
            </a:r>
            <a:r>
              <a:rPr lang="en-US" b="1" dirty="0">
                <a:solidFill>
                  <a:srgbClr val="CC6600"/>
                </a:solidFill>
              </a:rPr>
              <a:t>Often</a:t>
            </a:r>
            <a:endParaRPr lang="en-US" dirty="0">
              <a:solidFill>
                <a:srgbClr val="CC6600"/>
              </a:solidFill>
            </a:endParaRPr>
          </a:p>
          <a:p>
            <a:pPr marL="809625" lvl="1" indent="-342900" eaLnBrk="1" hangingPunct="1">
              <a:buClr>
                <a:schemeClr val="accent1">
                  <a:lumMod val="75000"/>
                </a:schemeClr>
              </a:buClr>
              <a:buSzPct val="75000"/>
              <a:buFont typeface="Wingdings" pitchFamily="2" charset="2"/>
              <a:buChar char="Ø"/>
              <a:defRPr/>
            </a:pPr>
            <a:r>
              <a:rPr lang="en-US" dirty="0"/>
              <a:t>Accurately reflect the </a:t>
            </a:r>
            <a:r>
              <a:rPr lang="en-US" b="1" dirty="0">
                <a:solidFill>
                  <a:srgbClr val="CC6600"/>
                </a:solidFill>
              </a:rPr>
              <a:t>Actual</a:t>
            </a:r>
            <a:r>
              <a:rPr lang="en-US" b="1" dirty="0">
                <a:solidFill>
                  <a:srgbClr val="D25500"/>
                </a:solidFill>
              </a:rPr>
              <a:t> </a:t>
            </a:r>
            <a:r>
              <a:rPr lang="en-US" b="1" dirty="0">
                <a:solidFill>
                  <a:srgbClr val="CC6600"/>
                </a:solidFill>
              </a:rPr>
              <a:t>Work</a:t>
            </a:r>
            <a:r>
              <a:rPr lang="en-US" dirty="0">
                <a:solidFill>
                  <a:srgbClr val="CC6600"/>
                </a:solidFill>
              </a:rPr>
              <a:t> </a:t>
            </a:r>
            <a:r>
              <a:rPr lang="en-US" dirty="0"/>
              <a:t>over which employee has control (responsibility, authority and resources to act)</a:t>
            </a:r>
          </a:p>
        </p:txBody>
      </p:sp>
      <p:sp>
        <p:nvSpPr>
          <p:cNvPr id="3" name="Footer Placeholder 2"/>
          <p:cNvSpPr>
            <a:spLocks noGrp="1"/>
          </p:cNvSpPr>
          <p:nvPr>
            <p:ph type="ftr" sz="quarter" idx="11"/>
          </p:nvPr>
        </p:nvSpPr>
        <p:spPr/>
        <p:txBody>
          <a:bodyPr/>
          <a:lstStyle/>
          <a:p>
            <a:pPr>
              <a:defRPr/>
            </a:pPr>
            <a:fld id="{4C85B4C0-09E4-4158-9C97-6FADECB7D40A}" type="slidenum">
              <a:rPr lang="en-US" smtClean="0">
                <a:solidFill>
                  <a:schemeClr val="accent1">
                    <a:lumMod val="50000"/>
                  </a:schemeClr>
                </a:solidFill>
              </a:rPr>
              <a:t>14</a:t>
            </a:fld>
            <a:endParaRPr lang="en-US" dirty="0">
              <a:solidFill>
                <a:schemeClr val="accent1">
                  <a:lumMod val="50000"/>
                </a:schemeClr>
              </a:solidFil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ChangeArrowheads="1"/>
          </p:cNvSpPr>
          <p:nvPr/>
        </p:nvSpPr>
        <p:spPr bwMode="auto">
          <a:xfrm>
            <a:off x="506186" y="838200"/>
            <a:ext cx="810441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kumimoji="1" lang="en-US" sz="3600" b="1" dirty="0">
                <a:solidFill>
                  <a:schemeClr val="accent1">
                    <a:lumMod val="75000"/>
                  </a:schemeClr>
                </a:solidFill>
                <a:latin typeface="+mj-lt"/>
              </a:rPr>
              <a:t>Essential Criteria</a:t>
            </a:r>
          </a:p>
        </p:txBody>
      </p:sp>
      <p:sp>
        <p:nvSpPr>
          <p:cNvPr id="27652" name="Rectangle 3"/>
          <p:cNvSpPr>
            <a:spLocks noChangeArrowheads="1"/>
          </p:cNvSpPr>
          <p:nvPr/>
        </p:nvSpPr>
        <p:spPr bwMode="auto">
          <a:xfrm>
            <a:off x="506185" y="1981200"/>
            <a:ext cx="4052207" cy="303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spcBef>
                <a:spcPct val="20000"/>
              </a:spcBef>
              <a:buClr>
                <a:schemeClr val="bg2"/>
              </a:buClr>
              <a:buFont typeface="Monotype Sorts" pitchFamily="2" charset="2"/>
              <a:buNone/>
            </a:pPr>
            <a:r>
              <a:rPr kumimoji="1" lang="en-US" sz="3000" dirty="0"/>
              <a:t>What are they?</a:t>
            </a:r>
            <a:endParaRPr kumimoji="1" lang="en-US" sz="2800" dirty="0"/>
          </a:p>
          <a:p>
            <a:pPr marL="342900" indent="-342900">
              <a:spcBef>
                <a:spcPct val="20000"/>
              </a:spcBef>
              <a:buClr>
                <a:srgbClr val="C00000"/>
              </a:buClr>
              <a:buFont typeface="Wingdings" pitchFamily="2" charset="2"/>
              <a:buChar char="w"/>
            </a:pPr>
            <a:endParaRPr kumimoji="1" lang="en-US" sz="2200" dirty="0">
              <a:latin typeface="Times New Roman" pitchFamily="18" charset="0"/>
            </a:endParaRPr>
          </a:p>
          <a:p>
            <a:pPr marL="342900" indent="-342900">
              <a:spcBef>
                <a:spcPct val="20000"/>
              </a:spcBef>
              <a:buClr>
                <a:srgbClr val="C00000"/>
              </a:buClr>
              <a:buFont typeface="Wingdings" pitchFamily="2" charset="2"/>
              <a:buChar char="w"/>
            </a:pPr>
            <a:r>
              <a:rPr kumimoji="1" lang="en-US" sz="2200" dirty="0">
                <a:solidFill>
                  <a:schemeClr val="tx2"/>
                </a:solidFill>
                <a:latin typeface="+mj-lt"/>
              </a:rPr>
              <a:t>Essential Criteria are statements of conditions that exist when a job  responsibility has been completed successfully</a:t>
            </a:r>
          </a:p>
          <a:p>
            <a:pPr marL="342900" indent="-342900">
              <a:spcBef>
                <a:spcPct val="20000"/>
              </a:spcBef>
              <a:buClr>
                <a:schemeClr val="bg2"/>
              </a:buClr>
              <a:buFont typeface="Monotype Sorts" pitchFamily="2" charset="2"/>
              <a:buNone/>
            </a:pPr>
            <a:endParaRPr kumimoji="1" lang="en-US" sz="2800" dirty="0">
              <a:latin typeface="Times New Roman" pitchFamily="18" charset="0"/>
            </a:endParaRPr>
          </a:p>
        </p:txBody>
      </p:sp>
      <p:sp>
        <p:nvSpPr>
          <p:cNvPr id="27653" name="Rectangle 4"/>
          <p:cNvSpPr>
            <a:spLocks noChangeArrowheads="1"/>
          </p:cNvSpPr>
          <p:nvPr/>
        </p:nvSpPr>
        <p:spPr bwMode="auto">
          <a:xfrm>
            <a:off x="4572000" y="3450771"/>
            <a:ext cx="4114800" cy="250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spcBef>
                <a:spcPct val="20000"/>
              </a:spcBef>
              <a:buClr>
                <a:schemeClr val="bg2"/>
              </a:buClr>
              <a:buFont typeface="Monotype Sorts" pitchFamily="2" charset="2"/>
              <a:buNone/>
            </a:pPr>
            <a:r>
              <a:rPr kumimoji="1" lang="en-US" sz="2800" dirty="0"/>
              <a:t>How many are</a:t>
            </a:r>
          </a:p>
          <a:p>
            <a:pPr marL="342900" indent="-342900" algn="ctr">
              <a:spcBef>
                <a:spcPct val="20000"/>
              </a:spcBef>
              <a:buClr>
                <a:schemeClr val="bg2"/>
              </a:buClr>
              <a:buFont typeface="Monotype Sorts" pitchFamily="2" charset="2"/>
              <a:buNone/>
            </a:pPr>
            <a:r>
              <a:rPr kumimoji="1" lang="en-US" sz="2800" dirty="0"/>
              <a:t>required?</a:t>
            </a:r>
          </a:p>
          <a:p>
            <a:pPr marL="342900" indent="-342900">
              <a:lnSpc>
                <a:spcPct val="110000"/>
              </a:lnSpc>
              <a:spcBef>
                <a:spcPct val="20000"/>
              </a:spcBef>
              <a:buClr>
                <a:srgbClr val="C00000"/>
              </a:buClr>
              <a:buFont typeface="Wingdings" pitchFamily="2" charset="2"/>
              <a:buChar char="w"/>
            </a:pPr>
            <a:endParaRPr kumimoji="1" lang="en-US" sz="2200" dirty="0">
              <a:latin typeface="Times New Roman" pitchFamily="18" charset="0"/>
            </a:endParaRPr>
          </a:p>
          <a:p>
            <a:pPr marL="342900" indent="-342900">
              <a:lnSpc>
                <a:spcPct val="110000"/>
              </a:lnSpc>
              <a:spcBef>
                <a:spcPct val="20000"/>
              </a:spcBef>
              <a:buClr>
                <a:srgbClr val="C00000"/>
              </a:buClr>
              <a:buFont typeface="Wingdings" pitchFamily="2" charset="2"/>
              <a:buChar char="w"/>
            </a:pPr>
            <a:r>
              <a:rPr kumimoji="1" lang="en-US" sz="2200" dirty="0">
                <a:solidFill>
                  <a:schemeClr val="tx2"/>
                </a:solidFill>
                <a:latin typeface="+mj-lt"/>
              </a:rPr>
              <a:t>At least one (1) Essential Criteria for every Major Job Responsibility</a:t>
            </a:r>
          </a:p>
          <a:p>
            <a:pPr marL="342900" indent="-342900">
              <a:spcBef>
                <a:spcPct val="20000"/>
              </a:spcBef>
              <a:buClr>
                <a:schemeClr val="bg2"/>
              </a:buClr>
              <a:buFont typeface="Monotype Sorts" pitchFamily="2" charset="2"/>
              <a:buNone/>
            </a:pPr>
            <a:endParaRPr kumimoji="1" lang="en-US" sz="2600" dirty="0">
              <a:latin typeface="Times New Roman" pitchFamily="18" charset="0"/>
            </a:endParaRPr>
          </a:p>
          <a:p>
            <a:pPr marL="342900" indent="-342900">
              <a:spcBef>
                <a:spcPct val="20000"/>
              </a:spcBef>
              <a:buClr>
                <a:schemeClr val="bg2"/>
              </a:buClr>
              <a:buFont typeface="Monotype Sorts" pitchFamily="2" charset="2"/>
              <a:buNone/>
            </a:pPr>
            <a:endParaRPr kumimoji="1" lang="en-US" sz="3000" dirty="0">
              <a:solidFill>
                <a:srgbClr val="063DE8"/>
              </a:solidFill>
              <a:latin typeface="Times New Roman" pitchFamily="18" charset="0"/>
            </a:endParaRPr>
          </a:p>
        </p:txBody>
      </p:sp>
      <p:sp>
        <p:nvSpPr>
          <p:cNvPr id="3" name="Footer Placeholder 2"/>
          <p:cNvSpPr>
            <a:spLocks noGrp="1"/>
          </p:cNvSpPr>
          <p:nvPr>
            <p:ph type="ftr" sz="quarter" idx="11"/>
          </p:nvPr>
        </p:nvSpPr>
        <p:spPr/>
        <p:txBody>
          <a:bodyPr/>
          <a:lstStyle/>
          <a:p>
            <a:pPr>
              <a:defRPr/>
            </a:pPr>
            <a:fld id="{BAC6671A-0911-40EB-B8DA-E2AA1840E52A}" type="slidenum">
              <a:rPr lang="en-US" smtClean="0">
                <a:solidFill>
                  <a:schemeClr val="accent1">
                    <a:lumMod val="50000"/>
                  </a:schemeClr>
                </a:solidFill>
              </a:rPr>
              <a:t>15</a:t>
            </a:fld>
            <a:endParaRPr lang="en-US" dirty="0">
              <a:solidFill>
                <a:schemeClr val="accent1">
                  <a:lumMod val="5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533400" y="990600"/>
            <a:ext cx="7924800" cy="1104900"/>
          </a:xfrm>
          <a:noFill/>
        </p:spPr>
        <p:txBody>
          <a:bodyPr lIns="90488" tIns="44450" rIns="90488" bIns="44450">
            <a:normAutofit/>
          </a:bodyPr>
          <a:lstStyle/>
          <a:p>
            <a:pPr algn="ctr" eaLnBrk="1" hangingPunct="1"/>
            <a:r>
              <a:rPr lang="en-US" sz="3600" dirty="0">
                <a:solidFill>
                  <a:schemeClr val="accent1">
                    <a:lumMod val="75000"/>
                  </a:schemeClr>
                </a:solidFill>
              </a:rPr>
              <a:t>  </a:t>
            </a:r>
            <a:r>
              <a:rPr lang="en-US" sz="3600" b="1" dirty="0">
                <a:solidFill>
                  <a:schemeClr val="accent1">
                    <a:lumMod val="75000"/>
                  </a:schemeClr>
                </a:solidFill>
              </a:rPr>
              <a:t>Principles of </a:t>
            </a:r>
            <a:r>
              <a:rPr lang="en-US" sz="3600" b="1" dirty="0">
                <a:solidFill>
                  <a:schemeClr val="accent6">
                    <a:lumMod val="75000"/>
                  </a:schemeClr>
                </a:solidFill>
              </a:rPr>
              <a:t>Essential Criteria</a:t>
            </a:r>
          </a:p>
        </p:txBody>
      </p:sp>
      <p:sp>
        <p:nvSpPr>
          <p:cNvPr id="28676" name="Rectangle 3"/>
          <p:cNvSpPr>
            <a:spLocks noGrp="1" noChangeArrowheads="1"/>
          </p:cNvSpPr>
          <p:nvPr>
            <p:ph idx="1"/>
          </p:nvPr>
        </p:nvSpPr>
        <p:spPr>
          <a:xfrm>
            <a:off x="1295400" y="2438400"/>
            <a:ext cx="5867400" cy="3576637"/>
          </a:xfrm>
          <a:noFill/>
        </p:spPr>
        <p:txBody>
          <a:bodyPr lIns="90488" tIns="44450" rIns="90488" bIns="44450">
            <a:normAutofit/>
          </a:bodyPr>
          <a:lstStyle/>
          <a:p>
            <a:pPr eaLnBrk="1" hangingPunct="1">
              <a:buFont typeface="Monotype Sorts" pitchFamily="2" charset="2"/>
              <a:buNone/>
            </a:pPr>
            <a:r>
              <a:rPr lang="en-US" sz="3600" b="1" dirty="0"/>
              <a:t>   </a:t>
            </a:r>
            <a:r>
              <a:rPr lang="en-US" sz="3500" b="1" u="sng" dirty="0">
                <a:solidFill>
                  <a:srgbClr val="C00000"/>
                </a:solidFill>
                <a:latin typeface="+mj-lt"/>
              </a:rPr>
              <a:t>S</a:t>
            </a:r>
            <a:r>
              <a:rPr lang="en-US" sz="2800" dirty="0">
                <a:solidFill>
                  <a:schemeClr val="tx1"/>
                </a:solidFill>
                <a:latin typeface="+mj-lt"/>
              </a:rPr>
              <a:t>pecific</a:t>
            </a:r>
          </a:p>
          <a:p>
            <a:pPr lvl="1" eaLnBrk="1" hangingPunct="1">
              <a:buFont typeface="Monotype Sorts" pitchFamily="2" charset="2"/>
              <a:buNone/>
            </a:pPr>
            <a:r>
              <a:rPr lang="en-US" sz="2800" b="1" dirty="0">
                <a:solidFill>
                  <a:srgbClr val="97330B"/>
                </a:solidFill>
                <a:latin typeface="+mj-lt"/>
              </a:rPr>
              <a:t>   </a:t>
            </a:r>
            <a:r>
              <a:rPr lang="en-US" sz="3200" b="1" u="sng" dirty="0">
                <a:solidFill>
                  <a:srgbClr val="97330B"/>
                </a:solidFill>
                <a:latin typeface="+mj-lt"/>
              </a:rPr>
              <a:t>M</a:t>
            </a:r>
            <a:r>
              <a:rPr lang="en-US" sz="2800" dirty="0">
                <a:solidFill>
                  <a:schemeClr val="tx1"/>
                </a:solidFill>
                <a:latin typeface="+mj-lt"/>
              </a:rPr>
              <a:t>easurable</a:t>
            </a:r>
          </a:p>
          <a:p>
            <a:pPr lvl="2" eaLnBrk="1" hangingPunct="1">
              <a:buFontTx/>
              <a:buNone/>
            </a:pPr>
            <a:r>
              <a:rPr lang="en-US" sz="3200" b="1" dirty="0">
                <a:solidFill>
                  <a:srgbClr val="CC6600"/>
                </a:solidFill>
                <a:latin typeface="+mj-lt"/>
              </a:rPr>
              <a:t>  </a:t>
            </a:r>
            <a:r>
              <a:rPr lang="en-US" sz="3200" b="1" u="sng" dirty="0">
                <a:solidFill>
                  <a:srgbClr val="CC6600"/>
                </a:solidFill>
                <a:latin typeface="+mj-lt"/>
              </a:rPr>
              <a:t>A</a:t>
            </a:r>
            <a:r>
              <a:rPr lang="en-US" sz="2800" dirty="0">
                <a:solidFill>
                  <a:schemeClr val="tx1"/>
                </a:solidFill>
                <a:latin typeface="+mj-lt"/>
              </a:rPr>
              <a:t>ttainable</a:t>
            </a:r>
          </a:p>
          <a:p>
            <a:pPr lvl="3" eaLnBrk="1" hangingPunct="1">
              <a:buFontTx/>
              <a:buNone/>
            </a:pPr>
            <a:r>
              <a:rPr lang="en-US" sz="3200" b="1" dirty="0">
                <a:solidFill>
                  <a:srgbClr val="FF9900"/>
                </a:solidFill>
                <a:latin typeface="+mj-lt"/>
              </a:rPr>
              <a:t>   </a:t>
            </a:r>
            <a:r>
              <a:rPr lang="en-US" sz="3200" b="1" u="sng" dirty="0">
                <a:solidFill>
                  <a:srgbClr val="FF9900"/>
                </a:solidFill>
                <a:latin typeface="+mj-lt"/>
              </a:rPr>
              <a:t>R</a:t>
            </a:r>
            <a:r>
              <a:rPr lang="en-US" sz="2800" dirty="0">
                <a:solidFill>
                  <a:schemeClr val="tx1"/>
                </a:solidFill>
                <a:latin typeface="+mj-lt"/>
              </a:rPr>
              <a:t>easonable</a:t>
            </a:r>
          </a:p>
          <a:p>
            <a:pPr lvl="4" eaLnBrk="1" hangingPunct="1">
              <a:buFontTx/>
              <a:buNone/>
            </a:pPr>
            <a:r>
              <a:rPr lang="en-US" sz="3200" b="1" dirty="0">
                <a:solidFill>
                  <a:srgbClr val="FFC000"/>
                </a:solidFill>
                <a:latin typeface="+mj-lt"/>
              </a:rPr>
              <a:t>   </a:t>
            </a:r>
            <a:r>
              <a:rPr lang="en-US" sz="3300" b="1" u="sng" dirty="0">
                <a:solidFill>
                  <a:srgbClr val="FFC000"/>
                </a:solidFill>
                <a:latin typeface="+mj-lt"/>
              </a:rPr>
              <a:t>T</a:t>
            </a:r>
            <a:r>
              <a:rPr lang="en-US" sz="2800" dirty="0">
                <a:solidFill>
                  <a:schemeClr val="tx1"/>
                </a:solidFill>
                <a:latin typeface="+mj-lt"/>
              </a:rPr>
              <a:t>ime Related</a:t>
            </a:r>
          </a:p>
        </p:txBody>
      </p:sp>
      <p:graphicFrame>
        <p:nvGraphicFramePr>
          <p:cNvPr id="28677" name="Object 4"/>
          <p:cNvGraphicFramePr>
            <a:graphicFrameLocks noChangeAspect="1"/>
          </p:cNvGraphicFramePr>
          <p:nvPr>
            <p:extLst>
              <p:ext uri="{D42A27DB-BD31-4B8C-83A1-F6EECF244321}">
                <p14:modId xmlns:p14="http://schemas.microsoft.com/office/powerpoint/2010/main" val="3039759765"/>
              </p:ext>
            </p:extLst>
          </p:nvPr>
        </p:nvGraphicFramePr>
        <p:xfrm>
          <a:off x="6999767" y="2713074"/>
          <a:ext cx="1600200" cy="3070081"/>
        </p:xfrm>
        <a:graphic>
          <a:graphicData uri="http://schemas.openxmlformats.org/presentationml/2006/ole">
            <mc:AlternateContent xmlns:mc="http://schemas.openxmlformats.org/markup-compatibility/2006">
              <mc:Choice xmlns:v="urn:schemas-microsoft-com:vml" Requires="v">
                <p:oleObj spid="_x0000_s28827" name="Clip" r:id="rId4" imgW="1676400" imgH="3216275" progId="MS_ClipArt_Gallery.5">
                  <p:embed/>
                </p:oleObj>
              </mc:Choice>
              <mc:Fallback>
                <p:oleObj name="Clip" r:id="rId4" imgW="1676400" imgH="3216275" progId="MS_ClipArt_Gallery.5">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99767" y="2713074"/>
                        <a:ext cx="1600200" cy="3070081"/>
                      </a:xfrm>
                      <a:prstGeom prst="rect">
                        <a:avLst/>
                      </a:prstGeom>
                      <a:noFill/>
                      <a:ln>
                        <a:noFill/>
                      </a:ln>
                      <a:effectLst/>
                      <a:extLst/>
                    </p:spPr>
                  </p:pic>
                </p:oleObj>
              </mc:Fallback>
            </mc:AlternateContent>
          </a:graphicData>
        </a:graphic>
      </p:graphicFrame>
      <p:sp>
        <p:nvSpPr>
          <p:cNvPr id="3" name="Footer Placeholder 2"/>
          <p:cNvSpPr>
            <a:spLocks noGrp="1"/>
          </p:cNvSpPr>
          <p:nvPr>
            <p:ph type="ftr" sz="quarter" idx="11"/>
          </p:nvPr>
        </p:nvSpPr>
        <p:spPr>
          <a:xfrm>
            <a:off x="5034852" y="5915956"/>
            <a:ext cx="3502152" cy="365125"/>
          </a:xfrm>
        </p:spPr>
        <p:txBody>
          <a:bodyPr/>
          <a:lstStyle/>
          <a:p>
            <a:pPr>
              <a:defRPr/>
            </a:pPr>
            <a:fld id="{33DE11D6-F957-4F95-8563-DD15AB56B46D}" type="slidenum">
              <a:rPr lang="en-US" smtClean="0">
                <a:solidFill>
                  <a:schemeClr val="accent1">
                    <a:lumMod val="50000"/>
                  </a:schemeClr>
                </a:solidFill>
              </a:rPr>
              <a:t>16</a:t>
            </a:fld>
            <a:endParaRPr lang="en-US" dirty="0">
              <a:solidFill>
                <a:schemeClr val="accent1">
                  <a:lumMod val="50000"/>
                </a:schemeClr>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685800" y="838200"/>
            <a:ext cx="7696200" cy="1295400"/>
          </a:xfrm>
          <a:noFill/>
        </p:spPr>
        <p:txBody>
          <a:bodyPr lIns="90488" tIns="44450" rIns="90488" bIns="44450">
            <a:normAutofit fontScale="90000"/>
          </a:bodyPr>
          <a:lstStyle/>
          <a:p>
            <a:pPr algn="ctr" eaLnBrk="1" hangingPunct="1"/>
            <a:br>
              <a:rPr lang="en-US" b="1" dirty="0"/>
            </a:br>
            <a:r>
              <a:rPr lang="en-US" b="1" dirty="0">
                <a:solidFill>
                  <a:schemeClr val="tx1"/>
                </a:solidFill>
              </a:rPr>
              <a:t>Performance Factors:  Purpose</a:t>
            </a:r>
          </a:p>
        </p:txBody>
      </p:sp>
      <p:sp>
        <p:nvSpPr>
          <p:cNvPr id="31748" name="Rectangle 3"/>
          <p:cNvSpPr>
            <a:spLocks noGrp="1" noChangeArrowheads="1"/>
          </p:cNvSpPr>
          <p:nvPr>
            <p:ph idx="1"/>
          </p:nvPr>
        </p:nvSpPr>
        <p:spPr>
          <a:xfrm>
            <a:off x="609600" y="2667000"/>
            <a:ext cx="7924800" cy="2743200"/>
          </a:xfrm>
          <a:noFill/>
        </p:spPr>
        <p:txBody>
          <a:bodyPr lIns="90488" tIns="44450" rIns="90488" bIns="44450">
            <a:normAutofit/>
          </a:bodyPr>
          <a:lstStyle/>
          <a:p>
            <a:pPr marL="563563" indent="-219075" eaLnBrk="1" hangingPunct="1">
              <a:spcBef>
                <a:spcPct val="0"/>
              </a:spcBef>
              <a:buClr>
                <a:schemeClr val="accent1">
                  <a:lumMod val="75000"/>
                </a:schemeClr>
              </a:buClr>
              <a:buFont typeface="Wingdings" pitchFamily="2" charset="2"/>
              <a:buChar char="Ø"/>
            </a:pPr>
            <a:r>
              <a:rPr lang="en-US" sz="2000" dirty="0"/>
              <a:t>Align Core Mission Areas, agency goals and objectives with performance</a:t>
            </a:r>
          </a:p>
          <a:p>
            <a:pPr marL="563563" indent="-219075" eaLnBrk="1" hangingPunct="1">
              <a:spcBef>
                <a:spcPct val="0"/>
              </a:spcBef>
              <a:buClr>
                <a:schemeClr val="accent1">
                  <a:lumMod val="75000"/>
                </a:schemeClr>
              </a:buClr>
              <a:buFont typeface="Wingdings" pitchFamily="2" charset="2"/>
              <a:buChar char="Ø"/>
            </a:pPr>
            <a:endParaRPr lang="en-US" sz="2000" dirty="0"/>
          </a:p>
          <a:p>
            <a:pPr marL="563563" indent="-219075" eaLnBrk="1" hangingPunct="1">
              <a:spcBef>
                <a:spcPct val="0"/>
              </a:spcBef>
              <a:buClr>
                <a:schemeClr val="accent1">
                  <a:lumMod val="75000"/>
                </a:schemeClr>
              </a:buClr>
              <a:buFont typeface="Wingdings" pitchFamily="2" charset="2"/>
              <a:buChar char="Ø"/>
            </a:pPr>
            <a:r>
              <a:rPr lang="en-US" sz="2000" dirty="0"/>
              <a:t>Provide a uniform guide for evaluating  performance</a:t>
            </a:r>
          </a:p>
          <a:p>
            <a:pPr marL="563563" indent="-219075" eaLnBrk="1" hangingPunct="1">
              <a:spcBef>
                <a:spcPct val="0"/>
              </a:spcBef>
              <a:buClr>
                <a:schemeClr val="accent1">
                  <a:lumMod val="75000"/>
                </a:schemeClr>
              </a:buClr>
              <a:buFont typeface="Wingdings" pitchFamily="2" charset="2"/>
              <a:buChar char="Ø"/>
            </a:pPr>
            <a:endParaRPr lang="en-US" sz="2000" dirty="0"/>
          </a:p>
          <a:p>
            <a:pPr marL="563563" indent="-219075" eaLnBrk="1" hangingPunct="1">
              <a:spcBef>
                <a:spcPct val="0"/>
              </a:spcBef>
              <a:buClr>
                <a:schemeClr val="accent1">
                  <a:lumMod val="75000"/>
                </a:schemeClr>
              </a:buClr>
              <a:buFont typeface="Wingdings" pitchFamily="2" charset="2"/>
              <a:buChar char="Ø"/>
            </a:pPr>
            <a:r>
              <a:rPr lang="en-US" sz="2000" dirty="0"/>
              <a:t>Predefined by the organization</a:t>
            </a:r>
          </a:p>
        </p:txBody>
      </p:sp>
      <p:sp>
        <p:nvSpPr>
          <p:cNvPr id="3" name="Footer Placeholder 2"/>
          <p:cNvSpPr>
            <a:spLocks noGrp="1"/>
          </p:cNvSpPr>
          <p:nvPr>
            <p:ph type="ftr" sz="quarter" idx="11"/>
          </p:nvPr>
        </p:nvSpPr>
        <p:spPr/>
        <p:txBody>
          <a:bodyPr/>
          <a:lstStyle/>
          <a:p>
            <a:pPr>
              <a:defRPr/>
            </a:pPr>
            <a:fld id="{D2CB9A4B-51CE-49B4-B456-B9C9C3451CE4}" type="slidenum">
              <a:rPr lang="en-US" smtClean="0">
                <a:solidFill>
                  <a:schemeClr val="accent1">
                    <a:lumMod val="50000"/>
                  </a:schemeClr>
                </a:solidFill>
              </a:rPr>
              <a:t>17</a:t>
            </a:fld>
            <a:endParaRPr lang="en-US" dirty="0">
              <a:solidFill>
                <a:schemeClr val="accent1">
                  <a:lumMod val="50000"/>
                </a:schemeClr>
              </a:solidFil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914400" y="762000"/>
            <a:ext cx="7467600" cy="1295400"/>
          </a:xfrm>
          <a:noFill/>
        </p:spPr>
        <p:txBody>
          <a:bodyPr lIns="90488" tIns="44450" rIns="90488" bIns="44450">
            <a:normAutofit fontScale="90000"/>
          </a:bodyPr>
          <a:lstStyle/>
          <a:p>
            <a:pPr algn="ctr" eaLnBrk="1" hangingPunct="1"/>
            <a:br>
              <a:rPr lang="en-US" b="1" dirty="0"/>
            </a:br>
            <a:r>
              <a:rPr lang="en-US" b="1" dirty="0">
                <a:solidFill>
                  <a:schemeClr val="tx1"/>
                </a:solidFill>
              </a:rPr>
              <a:t>Performance Factors</a:t>
            </a:r>
          </a:p>
        </p:txBody>
      </p:sp>
      <p:sp>
        <p:nvSpPr>
          <p:cNvPr id="32772" name="Rectangle 3"/>
          <p:cNvSpPr>
            <a:spLocks noGrp="1" noChangeArrowheads="1"/>
          </p:cNvSpPr>
          <p:nvPr>
            <p:ph idx="1"/>
          </p:nvPr>
        </p:nvSpPr>
        <p:spPr>
          <a:xfrm>
            <a:off x="533400" y="2057400"/>
            <a:ext cx="8229600" cy="4343400"/>
          </a:xfrm>
          <a:noFill/>
        </p:spPr>
        <p:txBody>
          <a:bodyPr lIns="90488" tIns="44450" rIns="90488" bIns="44450">
            <a:normAutofit/>
          </a:bodyPr>
          <a:lstStyle/>
          <a:p>
            <a:pPr marL="109537" indent="0" eaLnBrk="1" hangingPunct="1">
              <a:buClr>
                <a:srgbClr val="063DE8"/>
              </a:buClr>
              <a:buSzPct val="60000"/>
              <a:buNone/>
            </a:pPr>
            <a:endParaRPr lang="en-US" b="1" dirty="0">
              <a:solidFill>
                <a:srgbClr val="063DE8"/>
              </a:solidFill>
            </a:endParaRPr>
          </a:p>
          <a:p>
            <a:pPr marL="681037" indent="-571500" eaLnBrk="1" hangingPunct="1">
              <a:buClr>
                <a:schemeClr val="accent1">
                  <a:lumMod val="75000"/>
                </a:schemeClr>
              </a:buClr>
              <a:buSzPct val="60000"/>
              <a:buFont typeface="Wingdings" pitchFamily="2" charset="2"/>
              <a:buChar char="Ø"/>
            </a:pPr>
            <a:r>
              <a:rPr lang="en-US" sz="4000" b="1" dirty="0">
                <a:solidFill>
                  <a:schemeClr val="accent6">
                    <a:lumMod val="75000"/>
                  </a:schemeClr>
                </a:solidFill>
                <a:latin typeface="Century Gothic" pitchFamily="34" charset="0"/>
              </a:rPr>
              <a:t>Job Achievement Factors</a:t>
            </a:r>
          </a:p>
          <a:p>
            <a:pPr marL="681037" indent="-571500" eaLnBrk="1" hangingPunct="1">
              <a:buClr>
                <a:schemeClr val="accent1">
                  <a:lumMod val="75000"/>
                </a:schemeClr>
              </a:buClr>
              <a:buSzPct val="60000"/>
              <a:buFont typeface="Wingdings" pitchFamily="2" charset="2"/>
              <a:buChar char="Ø"/>
            </a:pPr>
            <a:endParaRPr lang="en-US" sz="800" b="1" dirty="0">
              <a:solidFill>
                <a:schemeClr val="accent6">
                  <a:lumMod val="75000"/>
                </a:schemeClr>
              </a:solidFill>
              <a:latin typeface="Century Gothic" pitchFamily="34" charset="0"/>
            </a:endParaRPr>
          </a:p>
          <a:p>
            <a:pPr marL="681037" indent="-571500" eaLnBrk="1" hangingPunct="1">
              <a:buClr>
                <a:schemeClr val="accent1">
                  <a:lumMod val="75000"/>
                </a:schemeClr>
              </a:buClr>
              <a:buSzPct val="60000"/>
              <a:buFont typeface="Wingdings" pitchFamily="2" charset="2"/>
              <a:buChar char="Ø"/>
            </a:pPr>
            <a:r>
              <a:rPr lang="en-US" sz="4000" b="1" dirty="0">
                <a:solidFill>
                  <a:schemeClr val="accent6">
                    <a:lumMod val="75000"/>
                  </a:schemeClr>
                </a:solidFill>
                <a:latin typeface="Century Gothic" pitchFamily="34" charset="0"/>
              </a:rPr>
              <a:t>Job Related Factors</a:t>
            </a:r>
          </a:p>
          <a:p>
            <a:pPr marL="411162" lvl="1" indent="0" eaLnBrk="1" hangingPunct="1">
              <a:buClr>
                <a:srgbClr val="063DE8"/>
              </a:buClr>
              <a:buSzPct val="60000"/>
              <a:buNone/>
            </a:pPr>
            <a:endParaRPr lang="en-US" sz="2400" dirty="0">
              <a:solidFill>
                <a:srgbClr val="063DE8"/>
              </a:solidFill>
            </a:endParaRPr>
          </a:p>
          <a:p>
            <a:pPr marL="411162" lvl="1" indent="0" eaLnBrk="1" hangingPunct="1">
              <a:buClr>
                <a:srgbClr val="063DE8"/>
              </a:buClr>
              <a:buSzPct val="60000"/>
              <a:buNone/>
            </a:pPr>
            <a:endParaRPr lang="en-US" sz="2400" dirty="0">
              <a:solidFill>
                <a:srgbClr val="063DE8"/>
              </a:solidFill>
            </a:endParaRPr>
          </a:p>
          <a:p>
            <a:pPr marL="411162" lvl="1" indent="0" eaLnBrk="1" hangingPunct="1">
              <a:buClr>
                <a:srgbClr val="063DE8"/>
              </a:buClr>
              <a:buSzPct val="60000"/>
              <a:buNone/>
            </a:pPr>
            <a:r>
              <a:rPr lang="en-US" sz="2400" b="1" dirty="0">
                <a:solidFill>
                  <a:srgbClr val="C00000"/>
                </a:solidFill>
              </a:rPr>
              <a:t>*</a:t>
            </a:r>
            <a:r>
              <a:rPr lang="en-US" sz="1800" dirty="0">
                <a:solidFill>
                  <a:schemeClr val="tx1"/>
                </a:solidFill>
              </a:rPr>
              <a:t>Refer to the hard copy of your organization’s PAR so you know which factors your organization has chosen  </a:t>
            </a:r>
            <a:endParaRPr lang="en-US" dirty="0">
              <a:solidFill>
                <a:schemeClr val="tx1"/>
              </a:solidFill>
            </a:endParaRPr>
          </a:p>
        </p:txBody>
      </p:sp>
      <p:sp>
        <p:nvSpPr>
          <p:cNvPr id="3" name="Footer Placeholder 2"/>
          <p:cNvSpPr>
            <a:spLocks noGrp="1"/>
          </p:cNvSpPr>
          <p:nvPr>
            <p:ph type="ftr" sz="quarter" idx="11"/>
          </p:nvPr>
        </p:nvSpPr>
        <p:spPr/>
        <p:txBody>
          <a:bodyPr/>
          <a:lstStyle/>
          <a:p>
            <a:pPr>
              <a:defRPr/>
            </a:pPr>
            <a:fld id="{7BF88528-0C7F-42ED-83C5-E151402650E1}" type="slidenum">
              <a:rPr lang="en-US" smtClean="0">
                <a:solidFill>
                  <a:schemeClr val="accent1">
                    <a:lumMod val="50000"/>
                  </a:schemeClr>
                </a:solidFill>
              </a:rPr>
              <a:t>18</a:t>
            </a:fld>
            <a:endParaRPr lang="en-US" dirty="0">
              <a:solidFill>
                <a:schemeClr val="accent1">
                  <a:lumMod val="50000"/>
                </a:schemeClr>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628" y="1447800"/>
            <a:ext cx="7024744" cy="1143000"/>
          </a:xfrm>
        </p:spPr>
        <p:txBody>
          <a:bodyPr>
            <a:normAutofit fontScale="90000"/>
          </a:bodyPr>
          <a:lstStyle/>
          <a:p>
            <a:pPr algn="ctr"/>
            <a:r>
              <a:rPr lang="en-US" b="1" dirty="0">
                <a:solidFill>
                  <a:schemeClr val="accent1">
                    <a:lumMod val="75000"/>
                  </a:schemeClr>
                </a:solidFill>
              </a:rPr>
              <a:t>Section 2:</a:t>
            </a:r>
            <a:br>
              <a:rPr lang="en-US" dirty="0"/>
            </a:br>
            <a:r>
              <a:rPr lang="en-US" b="1" dirty="0">
                <a:solidFill>
                  <a:schemeClr val="tx1"/>
                </a:solidFill>
              </a:rPr>
              <a:t>Performance Factors</a:t>
            </a:r>
            <a:br>
              <a:rPr lang="en-US" dirty="0"/>
            </a:br>
            <a:endParaRPr lang="en-US" dirty="0"/>
          </a:p>
        </p:txBody>
      </p:sp>
      <p:sp>
        <p:nvSpPr>
          <p:cNvPr id="3" name="Content Placeholder 2"/>
          <p:cNvSpPr>
            <a:spLocks noGrp="1"/>
          </p:cNvSpPr>
          <p:nvPr>
            <p:ph idx="1"/>
          </p:nvPr>
        </p:nvSpPr>
        <p:spPr>
          <a:xfrm>
            <a:off x="1183341" y="2587023"/>
            <a:ext cx="6777317" cy="3508977"/>
          </a:xfrm>
        </p:spPr>
        <p:txBody>
          <a:bodyPr>
            <a:normAutofit/>
          </a:bodyPr>
          <a:lstStyle/>
          <a:p>
            <a:pPr marL="68580" indent="0" algn="ctr">
              <a:buNone/>
            </a:pPr>
            <a:r>
              <a:rPr lang="en-US" sz="3600" b="1" dirty="0">
                <a:solidFill>
                  <a:schemeClr val="accent6">
                    <a:lumMod val="75000"/>
                  </a:schemeClr>
                </a:solidFill>
              </a:rPr>
              <a:t>Job Achievement Factors</a:t>
            </a:r>
          </a:p>
          <a:p>
            <a:pPr marL="109537" indent="0">
              <a:buNone/>
            </a:pPr>
            <a:endParaRPr lang="en-US" b="1" dirty="0"/>
          </a:p>
          <a:p>
            <a:pPr lvl="1">
              <a:buFont typeface="Wingdings" pitchFamily="2" charset="2"/>
              <a:buChar char="Ø"/>
            </a:pPr>
            <a:r>
              <a:rPr lang="en-US" sz="2000" dirty="0"/>
              <a:t>These factors are directly related to the output of the job: Section 1 - Major Goals, Job Responsibility, and Essential Criteria</a:t>
            </a:r>
          </a:p>
          <a:p>
            <a:pPr lvl="1">
              <a:buFont typeface="Wingdings" pitchFamily="2" charset="2"/>
              <a:buChar char="Ø"/>
            </a:pPr>
            <a:endParaRPr lang="en-US" sz="2000" dirty="0"/>
          </a:p>
          <a:p>
            <a:pPr lvl="1">
              <a:buFont typeface="Wingdings" pitchFamily="2" charset="2"/>
              <a:buChar char="Ø"/>
            </a:pPr>
            <a:r>
              <a:rPr lang="en-US" sz="2000" dirty="0"/>
              <a:t>The Organization predetermines Job Achievement Factors</a:t>
            </a:r>
          </a:p>
          <a:p>
            <a:pPr marL="109537" indent="0">
              <a:buNone/>
            </a:pPr>
            <a:endParaRPr lang="en-US" sz="2400" dirty="0"/>
          </a:p>
        </p:txBody>
      </p:sp>
      <p:sp>
        <p:nvSpPr>
          <p:cNvPr id="6" name="Footer Placeholder 5"/>
          <p:cNvSpPr>
            <a:spLocks noGrp="1"/>
          </p:cNvSpPr>
          <p:nvPr>
            <p:ph type="ftr" sz="quarter" idx="11"/>
          </p:nvPr>
        </p:nvSpPr>
        <p:spPr/>
        <p:txBody>
          <a:bodyPr/>
          <a:lstStyle/>
          <a:p>
            <a:pPr>
              <a:defRPr/>
            </a:pPr>
            <a:fld id="{CDE1CA7B-2FC5-4295-9667-07E5B15E6A3F}" type="slidenum">
              <a:rPr lang="en-US" smtClean="0">
                <a:solidFill>
                  <a:schemeClr val="accent1">
                    <a:lumMod val="50000"/>
                  </a:schemeClr>
                </a:solidFill>
              </a:rPr>
              <a:t>19</a:t>
            </a:fld>
            <a:endParaRPr lang="en-US" dirty="0">
              <a:solidFill>
                <a:schemeClr val="accent1">
                  <a:lumMod val="50000"/>
                </a:schemeClr>
              </a:solidFill>
            </a:endParaRPr>
          </a:p>
        </p:txBody>
      </p:sp>
    </p:spTree>
    <p:extLst>
      <p:ext uri="{BB962C8B-B14F-4D97-AF65-F5344CB8AC3E}">
        <p14:creationId xmlns:p14="http://schemas.microsoft.com/office/powerpoint/2010/main" val="2497401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381000"/>
            <a:ext cx="8229600" cy="1066800"/>
          </a:xfrm>
        </p:spPr>
        <p:txBody>
          <a:bodyPr>
            <a:normAutofit fontScale="90000"/>
          </a:bodyPr>
          <a:lstStyle/>
          <a:p>
            <a:pPr algn="ctr"/>
            <a:r>
              <a:rPr lang="en-US" b="1" dirty="0">
                <a:solidFill>
                  <a:schemeClr val="accent1">
                    <a:lumMod val="75000"/>
                  </a:schemeClr>
                </a:solidFill>
              </a:rPr>
              <a:t>Performance Assessment Review</a:t>
            </a:r>
          </a:p>
        </p:txBody>
      </p:sp>
      <p:sp>
        <p:nvSpPr>
          <p:cNvPr id="7171" name="Content Placeholder 2"/>
          <p:cNvSpPr>
            <a:spLocks noGrp="1"/>
          </p:cNvSpPr>
          <p:nvPr>
            <p:ph idx="1"/>
          </p:nvPr>
        </p:nvSpPr>
        <p:spPr>
          <a:xfrm>
            <a:off x="838200" y="1981200"/>
            <a:ext cx="7419974" cy="3429000"/>
          </a:xfrm>
        </p:spPr>
        <p:txBody>
          <a:bodyPr>
            <a:normAutofit/>
          </a:bodyPr>
          <a:lstStyle/>
          <a:p>
            <a:pPr marL="109537" indent="0">
              <a:buNone/>
              <a:defRPr/>
            </a:pPr>
            <a:r>
              <a:rPr lang="en-US" sz="2000" dirty="0">
                <a:latin typeface="+mj-lt"/>
              </a:rPr>
              <a:t>This presentation will take you step by step through the process of completing the PAR form which is available on line in a fillable format</a:t>
            </a:r>
          </a:p>
          <a:p>
            <a:pPr marL="109537" indent="0">
              <a:buNone/>
              <a:defRPr/>
            </a:pPr>
            <a:endParaRPr lang="en-US" sz="2000" dirty="0">
              <a:latin typeface="+mj-lt"/>
            </a:endParaRPr>
          </a:p>
          <a:p>
            <a:pPr marL="109537" indent="0">
              <a:buNone/>
              <a:defRPr/>
            </a:pPr>
            <a:r>
              <a:rPr lang="en-US" sz="2000" dirty="0">
                <a:latin typeface="+mj-lt"/>
              </a:rPr>
              <a:t>The format of this presentation will consist of a:</a:t>
            </a:r>
          </a:p>
          <a:p>
            <a:pPr marL="571500" lvl="1" indent="-225425">
              <a:buClr>
                <a:schemeClr val="accent1">
                  <a:lumMod val="75000"/>
                </a:schemeClr>
              </a:buClr>
              <a:buFont typeface="Wingdings" pitchFamily="2" charset="2"/>
              <a:buChar char="Ø"/>
              <a:defRPr/>
            </a:pPr>
            <a:r>
              <a:rPr lang="en-US" sz="2000">
                <a:latin typeface="+mj-lt"/>
              </a:rPr>
              <a:t>Blank sample </a:t>
            </a:r>
            <a:r>
              <a:rPr lang="en-US" sz="2000" dirty="0">
                <a:latin typeface="+mj-lt"/>
              </a:rPr>
              <a:t>of each section of the form</a:t>
            </a:r>
          </a:p>
          <a:p>
            <a:pPr marL="571500" lvl="1" indent="-225425">
              <a:buClr>
                <a:schemeClr val="accent1">
                  <a:lumMod val="75000"/>
                </a:schemeClr>
              </a:buClr>
              <a:buFont typeface="Wingdings" pitchFamily="2" charset="2"/>
              <a:buChar char="Ø"/>
              <a:defRPr/>
            </a:pPr>
            <a:r>
              <a:rPr lang="en-US" sz="2000" dirty="0">
                <a:latin typeface="+mj-lt"/>
              </a:rPr>
              <a:t>Brief discussion of each section of the PAR form</a:t>
            </a:r>
          </a:p>
          <a:p>
            <a:pPr marL="571500" lvl="1" indent="-225425">
              <a:buClr>
                <a:schemeClr val="accent1">
                  <a:lumMod val="75000"/>
                </a:schemeClr>
              </a:buClr>
              <a:buFont typeface="Wingdings" pitchFamily="2" charset="2"/>
              <a:buChar char="Ø"/>
              <a:defRPr/>
            </a:pPr>
            <a:r>
              <a:rPr lang="en-US" sz="2000" dirty="0">
                <a:latin typeface="+mj-lt"/>
              </a:rPr>
              <a:t>Completed example of each section of the form</a:t>
            </a:r>
          </a:p>
          <a:p>
            <a:pPr marL="571500" indent="-225425">
              <a:buClr>
                <a:schemeClr val="accent1">
                  <a:lumMod val="75000"/>
                </a:schemeClr>
              </a:buClr>
              <a:buFont typeface="Wingdings" pitchFamily="2" charset="2"/>
              <a:buChar char="Ø"/>
              <a:defRPr/>
            </a:pPr>
            <a:endParaRPr lang="en-US" sz="2000" dirty="0"/>
          </a:p>
          <a:p>
            <a:pPr marL="109537" indent="0">
              <a:buNone/>
              <a:defRPr/>
            </a:pPr>
            <a:endParaRPr lang="en-US" dirty="0"/>
          </a:p>
          <a:p>
            <a:pPr marL="703263" lvl="2" indent="0">
              <a:buNone/>
              <a:defRPr/>
            </a:pPr>
            <a:endParaRPr lang="en-US" dirty="0"/>
          </a:p>
        </p:txBody>
      </p:sp>
      <p:sp>
        <p:nvSpPr>
          <p:cNvPr id="3" name="Footer Placeholder 2"/>
          <p:cNvSpPr>
            <a:spLocks noGrp="1"/>
          </p:cNvSpPr>
          <p:nvPr>
            <p:ph type="ftr" sz="quarter" idx="11"/>
          </p:nvPr>
        </p:nvSpPr>
        <p:spPr/>
        <p:txBody>
          <a:bodyPr/>
          <a:lstStyle/>
          <a:p>
            <a:pPr>
              <a:defRPr/>
            </a:pPr>
            <a:fld id="{02C24A1B-86D8-47DE-AFEA-A893C9A86350}" type="slidenum">
              <a:rPr lang="en-US" smtClean="0">
                <a:solidFill>
                  <a:schemeClr val="accent1">
                    <a:lumMod val="50000"/>
                  </a:schemeClr>
                </a:solidFill>
              </a:rPr>
              <a:t>2</a:t>
            </a:fld>
            <a:endParaRPr lang="en-US" dirty="0">
              <a:solidFill>
                <a:schemeClr val="accent1">
                  <a:lumMod val="50000"/>
                </a:schemeClr>
              </a:solidFill>
            </a:endParaRPr>
          </a:p>
        </p:txBody>
      </p:sp>
    </p:spTree>
    <p:extLst>
      <p:ext uri="{BB962C8B-B14F-4D97-AF65-F5344CB8AC3E}">
        <p14:creationId xmlns:p14="http://schemas.microsoft.com/office/powerpoint/2010/main" val="2847101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628" y="1447800"/>
            <a:ext cx="7024744" cy="1143000"/>
          </a:xfrm>
        </p:spPr>
        <p:txBody>
          <a:bodyPr>
            <a:normAutofit fontScale="90000"/>
          </a:bodyPr>
          <a:lstStyle/>
          <a:p>
            <a:pPr algn="ctr"/>
            <a:r>
              <a:rPr lang="en-US" b="1" dirty="0">
                <a:solidFill>
                  <a:schemeClr val="accent1">
                    <a:lumMod val="75000"/>
                  </a:schemeClr>
                </a:solidFill>
              </a:rPr>
              <a:t>Section 2:</a:t>
            </a:r>
            <a:br>
              <a:rPr lang="en-US" dirty="0"/>
            </a:br>
            <a:r>
              <a:rPr lang="en-US" b="1" dirty="0">
                <a:solidFill>
                  <a:schemeClr val="tx1"/>
                </a:solidFill>
              </a:rPr>
              <a:t>Performance Factors</a:t>
            </a:r>
            <a:br>
              <a:rPr lang="en-US" dirty="0"/>
            </a:br>
            <a:endParaRPr lang="en-US" dirty="0"/>
          </a:p>
        </p:txBody>
      </p:sp>
      <p:sp>
        <p:nvSpPr>
          <p:cNvPr id="3" name="Content Placeholder 2"/>
          <p:cNvSpPr>
            <a:spLocks noGrp="1"/>
          </p:cNvSpPr>
          <p:nvPr>
            <p:ph idx="1"/>
          </p:nvPr>
        </p:nvSpPr>
        <p:spPr>
          <a:xfrm>
            <a:off x="1409700" y="2590800"/>
            <a:ext cx="6324600" cy="3508977"/>
          </a:xfrm>
        </p:spPr>
        <p:txBody>
          <a:bodyPr>
            <a:normAutofit/>
          </a:bodyPr>
          <a:lstStyle/>
          <a:p>
            <a:pPr marL="109537" indent="0" algn="ctr">
              <a:buNone/>
            </a:pPr>
            <a:r>
              <a:rPr lang="en-US" sz="3600" b="1" dirty="0">
                <a:solidFill>
                  <a:schemeClr val="accent6">
                    <a:lumMod val="75000"/>
                  </a:schemeClr>
                </a:solidFill>
              </a:rPr>
              <a:t>Job Related Factors</a:t>
            </a:r>
          </a:p>
          <a:p>
            <a:endParaRPr lang="en-US" sz="2000" b="1" dirty="0"/>
          </a:p>
          <a:p>
            <a:pPr>
              <a:buClr>
                <a:schemeClr val="accent1">
                  <a:lumMod val="75000"/>
                </a:schemeClr>
              </a:buClr>
              <a:buFont typeface="Wingdings" pitchFamily="2" charset="2"/>
              <a:buChar char="Ø"/>
            </a:pPr>
            <a:r>
              <a:rPr lang="en-US" sz="2000" dirty="0"/>
              <a:t>These global factors support the Core Values of the organization and expected performance of the job</a:t>
            </a:r>
          </a:p>
          <a:p>
            <a:pPr>
              <a:buClr>
                <a:schemeClr val="accent1">
                  <a:lumMod val="75000"/>
                </a:schemeClr>
              </a:buClr>
              <a:buFont typeface="Wingdings" pitchFamily="2" charset="2"/>
              <a:buChar char="Ø"/>
            </a:pPr>
            <a:endParaRPr lang="en-US" sz="2000" dirty="0"/>
          </a:p>
          <a:p>
            <a:pPr>
              <a:buClr>
                <a:schemeClr val="accent1">
                  <a:lumMod val="75000"/>
                </a:schemeClr>
              </a:buClr>
              <a:buFont typeface="Wingdings" pitchFamily="2" charset="2"/>
              <a:buChar char="Ø"/>
            </a:pPr>
            <a:r>
              <a:rPr lang="en-US" sz="2000" dirty="0"/>
              <a:t>The Organization predetermines Job Related Factors</a:t>
            </a:r>
          </a:p>
          <a:p>
            <a:pPr marL="411162" lvl="1" indent="0" eaLnBrk="1" hangingPunct="1">
              <a:buClr>
                <a:srgbClr val="063DE8"/>
              </a:buClr>
              <a:buSzPct val="60000"/>
              <a:buNone/>
            </a:pPr>
            <a:endParaRPr lang="en-US" sz="2400" dirty="0">
              <a:solidFill>
                <a:srgbClr val="063DE8"/>
              </a:solidFill>
            </a:endParaRPr>
          </a:p>
          <a:p>
            <a:pPr lvl="1"/>
            <a:endParaRPr lang="en-US" b="1" dirty="0"/>
          </a:p>
        </p:txBody>
      </p:sp>
      <p:sp>
        <p:nvSpPr>
          <p:cNvPr id="6" name="Footer Placeholder 5"/>
          <p:cNvSpPr>
            <a:spLocks noGrp="1"/>
          </p:cNvSpPr>
          <p:nvPr>
            <p:ph type="ftr" sz="quarter" idx="11"/>
          </p:nvPr>
        </p:nvSpPr>
        <p:spPr/>
        <p:txBody>
          <a:bodyPr/>
          <a:lstStyle/>
          <a:p>
            <a:pPr>
              <a:defRPr/>
            </a:pPr>
            <a:fld id="{0A66CB6A-C01B-42EE-8ED7-D4F418156310}" type="slidenum">
              <a:rPr lang="en-US" smtClean="0">
                <a:solidFill>
                  <a:schemeClr val="accent1">
                    <a:lumMod val="50000"/>
                  </a:schemeClr>
                </a:solidFill>
              </a:rPr>
              <a:t>20</a:t>
            </a:fld>
            <a:endParaRPr lang="en-US" dirty="0">
              <a:solidFill>
                <a:schemeClr val="accent1">
                  <a:lumMod val="50000"/>
                </a:schemeClr>
              </a:solidFill>
            </a:endParaRPr>
          </a:p>
        </p:txBody>
      </p:sp>
    </p:spTree>
    <p:extLst>
      <p:ext uri="{BB962C8B-B14F-4D97-AF65-F5344CB8AC3E}">
        <p14:creationId xmlns:p14="http://schemas.microsoft.com/office/powerpoint/2010/main" val="975446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457200" y="1143000"/>
            <a:ext cx="8229600" cy="1066800"/>
          </a:xfrm>
        </p:spPr>
        <p:txBody>
          <a:bodyPr lIns="90488" tIns="44450" rIns="90488" bIns="44450">
            <a:normAutofit fontScale="90000"/>
          </a:bodyPr>
          <a:lstStyle/>
          <a:p>
            <a:pPr algn="ctr" eaLnBrk="1" hangingPunct="1">
              <a:defRPr/>
            </a:pPr>
            <a:r>
              <a:rPr lang="en-US" b="1" dirty="0">
                <a:solidFill>
                  <a:schemeClr val="accent1">
                    <a:lumMod val="75000"/>
                  </a:schemeClr>
                </a:solidFill>
              </a:rPr>
              <a:t>Section 3:  </a:t>
            </a:r>
            <a:br>
              <a:rPr lang="en-US" b="1" dirty="0"/>
            </a:br>
            <a:r>
              <a:rPr lang="en-US" sz="3600" b="1" dirty="0">
                <a:solidFill>
                  <a:schemeClr val="tx1"/>
                </a:solidFill>
              </a:rPr>
              <a:t>Computation &amp; Conversion </a:t>
            </a:r>
            <a:br>
              <a:rPr lang="en-US" sz="3600" b="1" dirty="0">
                <a:solidFill>
                  <a:schemeClr val="tx1"/>
                </a:solidFill>
              </a:rPr>
            </a:br>
            <a:r>
              <a:rPr lang="en-US" sz="3600" b="1" dirty="0">
                <a:solidFill>
                  <a:schemeClr val="tx1"/>
                </a:solidFill>
              </a:rPr>
              <a:t>to Overall Rating</a:t>
            </a:r>
            <a:endParaRPr lang="en-US" sz="3100" b="1" dirty="0">
              <a:solidFill>
                <a:schemeClr val="tx1"/>
              </a:solidFill>
            </a:endParaRPr>
          </a:p>
        </p:txBody>
      </p:sp>
      <p:sp>
        <p:nvSpPr>
          <p:cNvPr id="2" name="Rectangle 3"/>
          <p:cNvSpPr>
            <a:spLocks noGrp="1" noChangeArrowheads="1"/>
          </p:cNvSpPr>
          <p:nvPr>
            <p:ph idx="1"/>
          </p:nvPr>
        </p:nvSpPr>
        <p:spPr>
          <a:xfrm>
            <a:off x="419100" y="2362200"/>
            <a:ext cx="8305800" cy="4648200"/>
          </a:xfrm>
        </p:spPr>
        <p:txBody>
          <a:bodyPr lIns="90488" tIns="44450" rIns="90488" bIns="44450">
            <a:normAutofit/>
          </a:bodyPr>
          <a:lstStyle/>
          <a:p>
            <a:pPr marL="517525" indent="-280988" eaLnBrk="1" hangingPunct="1">
              <a:buClr>
                <a:schemeClr val="accent5">
                  <a:lumMod val="75000"/>
                </a:schemeClr>
              </a:buClr>
              <a:buFont typeface="+mj-lt"/>
              <a:buAutoNum type="arabicPeriod"/>
              <a:tabLst>
                <a:tab pos="1827213" algn="l"/>
              </a:tabLst>
            </a:pPr>
            <a:r>
              <a:rPr lang="en-US" sz="2000" dirty="0"/>
              <a:t>Subtotals of Job Achievement and Job Related </a:t>
            </a:r>
            <a:br>
              <a:rPr lang="en-US" sz="2000" dirty="0"/>
            </a:br>
            <a:r>
              <a:rPr lang="en-US" sz="2000" dirty="0"/>
              <a:t>Performance Factors are added to determine </a:t>
            </a:r>
            <a:br>
              <a:rPr lang="en-US" sz="2000" dirty="0"/>
            </a:br>
            <a:r>
              <a:rPr lang="en-US" sz="2000" dirty="0"/>
              <a:t>Grand Total points</a:t>
            </a:r>
          </a:p>
          <a:p>
            <a:pPr marL="517525" indent="-280988" eaLnBrk="1" hangingPunct="1">
              <a:buClr>
                <a:schemeClr val="accent5">
                  <a:lumMod val="75000"/>
                </a:schemeClr>
              </a:buClr>
              <a:buFont typeface="+mj-lt"/>
              <a:buAutoNum type="arabicPeriod"/>
              <a:tabLst>
                <a:tab pos="1827213" algn="l"/>
              </a:tabLst>
            </a:pPr>
            <a:endParaRPr lang="en-US" sz="800" dirty="0"/>
          </a:p>
          <a:p>
            <a:pPr marL="517525" indent="-280988" eaLnBrk="1" hangingPunct="1">
              <a:buClr>
                <a:schemeClr val="accent5">
                  <a:lumMod val="75000"/>
                </a:schemeClr>
              </a:buClr>
              <a:buFont typeface="+mj-lt"/>
              <a:buAutoNum type="arabicPeriod"/>
              <a:tabLst>
                <a:tab pos="1827213" algn="l"/>
              </a:tabLst>
            </a:pPr>
            <a:r>
              <a:rPr lang="en-US" sz="2000" dirty="0"/>
              <a:t>Grand Total points are converted to the Overall  </a:t>
            </a:r>
            <a:br>
              <a:rPr lang="en-US" sz="2000" dirty="0"/>
            </a:br>
            <a:r>
              <a:rPr lang="en-US" sz="2000" dirty="0"/>
              <a:t>Evaluation Rating.  For example:</a:t>
            </a:r>
            <a:endParaRPr lang="en-US" sz="900" dirty="0"/>
          </a:p>
          <a:p>
            <a:pPr marL="681038" indent="-566738" eaLnBrk="1" hangingPunct="1">
              <a:buClr>
                <a:srgbClr val="063DE8"/>
              </a:buClr>
              <a:buFont typeface="Wingdings" pitchFamily="2" charset="2"/>
              <a:buNone/>
              <a:tabLst>
                <a:tab pos="1827213" algn="l"/>
              </a:tabLst>
            </a:pPr>
            <a:r>
              <a:rPr lang="en-US" sz="900" dirty="0"/>
              <a:t>	</a:t>
            </a:r>
            <a:r>
              <a:rPr lang="en-US" sz="900" dirty="0">
                <a:solidFill>
                  <a:schemeClr val="accent5">
                    <a:lumMod val="60000"/>
                    <a:lumOff val="40000"/>
                  </a:schemeClr>
                </a:solidFill>
              </a:rPr>
              <a:t>  </a:t>
            </a:r>
            <a:r>
              <a:rPr lang="en-US" sz="800" dirty="0">
                <a:solidFill>
                  <a:schemeClr val="accent5">
                    <a:lumMod val="60000"/>
                    <a:lumOff val="40000"/>
                  </a:schemeClr>
                </a:solidFill>
              </a:rPr>
              <a:t>    </a:t>
            </a:r>
          </a:p>
          <a:p>
            <a:pPr marL="681038" indent="-566738" eaLnBrk="1" hangingPunct="1">
              <a:buClr>
                <a:srgbClr val="063DE8"/>
              </a:buClr>
              <a:buFont typeface="Wingdings" pitchFamily="2" charset="2"/>
              <a:buNone/>
              <a:tabLst>
                <a:tab pos="1827213" algn="l"/>
              </a:tabLst>
            </a:pPr>
            <a:br>
              <a:rPr lang="en-US" sz="800" dirty="0">
                <a:solidFill>
                  <a:schemeClr val="accent5">
                    <a:lumMod val="60000"/>
                    <a:lumOff val="40000"/>
                  </a:schemeClr>
                </a:solidFill>
              </a:rPr>
            </a:br>
            <a:r>
              <a:rPr lang="en-US" sz="800" dirty="0">
                <a:solidFill>
                  <a:schemeClr val="accent5">
                    <a:lumMod val="60000"/>
                    <a:lumOff val="40000"/>
                  </a:schemeClr>
                </a:solidFill>
              </a:rPr>
              <a:t>                  </a:t>
            </a:r>
            <a:r>
              <a:rPr lang="en-US" sz="1800" b="1" dirty="0">
                <a:solidFill>
                  <a:srgbClr val="CC6600"/>
                </a:solidFill>
              </a:rPr>
              <a:t>09-13 points =  Unsatisfactory	Final Rating (1)</a:t>
            </a:r>
          </a:p>
          <a:p>
            <a:pPr marL="681038" indent="-566738" eaLnBrk="1" hangingPunct="1">
              <a:buFont typeface="Monotype Sorts" pitchFamily="2" charset="2"/>
              <a:buNone/>
              <a:tabLst>
                <a:tab pos="1827213" algn="l"/>
              </a:tabLst>
            </a:pPr>
            <a:r>
              <a:rPr lang="en-US" sz="1800" b="1" dirty="0">
                <a:solidFill>
                  <a:srgbClr val="CC6600"/>
                </a:solidFill>
              </a:rPr>
              <a:t>	        14-22 points =  Successful	Final Rating (2)</a:t>
            </a:r>
          </a:p>
          <a:p>
            <a:pPr marL="681038" indent="-566738" eaLnBrk="1" hangingPunct="1">
              <a:buFont typeface="Monotype Sorts" pitchFamily="2" charset="2"/>
              <a:buNone/>
              <a:tabLst>
                <a:tab pos="1827213" algn="l"/>
              </a:tabLst>
            </a:pPr>
            <a:r>
              <a:rPr lang="en-US" sz="1800" b="1" dirty="0">
                <a:solidFill>
                  <a:srgbClr val="CC6600"/>
                </a:solidFill>
              </a:rPr>
              <a:t>	        23-27 points =  Exceptional	Final Rating (3)</a:t>
            </a:r>
          </a:p>
          <a:p>
            <a:pPr marL="681038" indent="-566738" eaLnBrk="1" hangingPunct="1">
              <a:buFont typeface="Monotype Sorts" pitchFamily="2" charset="2"/>
              <a:buNone/>
              <a:tabLst>
                <a:tab pos="1827213" algn="l"/>
              </a:tabLst>
            </a:pPr>
            <a:r>
              <a:rPr lang="en-US" sz="1600" b="1" dirty="0">
                <a:solidFill>
                  <a:srgbClr val="C00000"/>
                </a:solidFill>
              </a:rPr>
              <a:t> </a:t>
            </a:r>
          </a:p>
          <a:p>
            <a:pPr marL="681038" indent="-566738" eaLnBrk="1" hangingPunct="1">
              <a:buFont typeface="Monotype Sorts" pitchFamily="2" charset="2"/>
              <a:buNone/>
              <a:tabLst>
                <a:tab pos="1827213" algn="l"/>
              </a:tabLst>
            </a:pPr>
            <a:r>
              <a:rPr lang="en-US" sz="1400" b="1" dirty="0">
                <a:solidFill>
                  <a:srgbClr val="C00000"/>
                </a:solidFill>
              </a:rPr>
              <a:t>           *</a:t>
            </a:r>
            <a:r>
              <a:rPr lang="en-US" sz="1100" dirty="0">
                <a:solidFill>
                  <a:schemeClr val="tx1">
                    <a:lumMod val="50000"/>
                    <a:lumOff val="50000"/>
                  </a:schemeClr>
                </a:solidFill>
              </a:rPr>
              <a:t>NOTE:  Point values will vary by organization depending upon</a:t>
            </a:r>
          </a:p>
          <a:p>
            <a:pPr marL="681038" indent="-566738" eaLnBrk="1" hangingPunct="1">
              <a:buFont typeface="Monotype Sorts" pitchFamily="2" charset="2"/>
              <a:buNone/>
              <a:tabLst>
                <a:tab pos="1827213" algn="l"/>
              </a:tabLst>
            </a:pPr>
            <a:r>
              <a:rPr lang="en-US" sz="1100" dirty="0">
                <a:solidFill>
                  <a:schemeClr val="tx1">
                    <a:lumMod val="50000"/>
                    <a:lumOff val="50000"/>
                  </a:schemeClr>
                </a:solidFill>
              </a:rPr>
              <a:t>         the number of  “Job Performance Factors” each organization selects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1066" y="4204846"/>
            <a:ext cx="1828800" cy="1621536"/>
          </a:xfrm>
          <a:prstGeom prst="rect">
            <a:avLst/>
          </a:prstGeom>
        </p:spPr>
      </p:pic>
      <p:sp>
        <p:nvSpPr>
          <p:cNvPr id="5" name="Footer Placeholder 4"/>
          <p:cNvSpPr>
            <a:spLocks noGrp="1"/>
          </p:cNvSpPr>
          <p:nvPr>
            <p:ph type="ftr" sz="quarter" idx="11"/>
          </p:nvPr>
        </p:nvSpPr>
        <p:spPr>
          <a:xfrm>
            <a:off x="5089990" y="6001016"/>
            <a:ext cx="3502152" cy="365125"/>
          </a:xfrm>
        </p:spPr>
        <p:txBody>
          <a:bodyPr/>
          <a:lstStyle/>
          <a:p>
            <a:pPr>
              <a:defRPr/>
            </a:pPr>
            <a:fld id="{63A45FF8-5012-45F0-949A-FA5A6E3FB450}" type="slidenum">
              <a:rPr lang="en-US" smtClean="0">
                <a:solidFill>
                  <a:schemeClr val="accent1">
                    <a:lumMod val="50000"/>
                  </a:schemeClr>
                </a:solidFill>
              </a:rPr>
              <a:t>21</a:t>
            </a:fld>
            <a:endParaRPr lang="en-US" dirty="0">
              <a:solidFill>
                <a:schemeClr val="accent1">
                  <a:lumMod val="50000"/>
                </a:schemeClr>
              </a:solidFill>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914400" y="685800"/>
            <a:ext cx="7315200" cy="1143000"/>
          </a:xfrm>
          <a:noFill/>
        </p:spPr>
        <p:txBody>
          <a:bodyPr lIns="90488" tIns="44450" rIns="90488" bIns="44450">
            <a:normAutofit fontScale="90000"/>
          </a:bodyPr>
          <a:lstStyle/>
          <a:p>
            <a:pPr algn="ctr" eaLnBrk="1" hangingPunct="1"/>
            <a:r>
              <a:rPr lang="en-US" b="1" dirty="0"/>
              <a:t>Performance Factors: </a:t>
            </a:r>
            <a:br>
              <a:rPr lang="en-US" b="1" dirty="0"/>
            </a:br>
            <a:r>
              <a:rPr lang="en-US" b="1" dirty="0">
                <a:solidFill>
                  <a:schemeClr val="tx1"/>
                </a:solidFill>
              </a:rPr>
              <a:t>Rating Mechanism</a:t>
            </a:r>
          </a:p>
        </p:txBody>
      </p:sp>
      <p:sp>
        <p:nvSpPr>
          <p:cNvPr id="35844" name="Rectangle 3"/>
          <p:cNvSpPr>
            <a:spLocks noGrp="1" noChangeArrowheads="1"/>
          </p:cNvSpPr>
          <p:nvPr>
            <p:ph sz="quarter" idx="13"/>
          </p:nvPr>
        </p:nvSpPr>
        <p:spPr>
          <a:xfrm>
            <a:off x="457200" y="2590800"/>
            <a:ext cx="4114800" cy="3924300"/>
          </a:xfrm>
          <a:noFill/>
        </p:spPr>
        <p:txBody>
          <a:bodyPr lIns="90488" tIns="44450" rIns="90488" bIns="44450">
            <a:normAutofit/>
          </a:bodyPr>
          <a:lstStyle/>
          <a:p>
            <a:pPr algn="ctr" eaLnBrk="1" hangingPunct="1">
              <a:buFont typeface="Monotype Sorts" pitchFamily="2" charset="2"/>
              <a:buNone/>
            </a:pPr>
            <a:r>
              <a:rPr lang="en-US" dirty="0">
                <a:solidFill>
                  <a:schemeClr val="accent6">
                    <a:lumMod val="75000"/>
                  </a:schemeClr>
                </a:solidFill>
              </a:rPr>
              <a:t> </a:t>
            </a:r>
            <a:r>
              <a:rPr lang="en-US" sz="2800" b="1" dirty="0">
                <a:solidFill>
                  <a:schemeClr val="accent6">
                    <a:lumMod val="75000"/>
                  </a:schemeClr>
                </a:solidFill>
              </a:rPr>
              <a:t>Job Achievement </a:t>
            </a:r>
          </a:p>
          <a:p>
            <a:pPr eaLnBrk="1" hangingPunct="1">
              <a:buFont typeface="Monotype Sorts" pitchFamily="2" charset="2"/>
              <a:buNone/>
            </a:pPr>
            <a:endParaRPr lang="en-US" sz="1000" dirty="0"/>
          </a:p>
          <a:p>
            <a:pPr marL="525463" indent="-239713" eaLnBrk="1" hangingPunct="1">
              <a:buFont typeface="+mj-lt"/>
              <a:buAutoNum type="arabicPeriod"/>
            </a:pPr>
            <a:r>
              <a:rPr lang="en-US" sz="2000" dirty="0"/>
              <a:t>Review written descriptors against </a:t>
            </a:r>
            <a:r>
              <a:rPr lang="en-US" sz="2000" b="1" dirty="0">
                <a:solidFill>
                  <a:srgbClr val="CC6600"/>
                </a:solidFill>
              </a:rPr>
              <a:t>Ratee’s Goals, </a:t>
            </a:r>
            <a:br>
              <a:rPr lang="en-US" sz="2000" b="1" dirty="0">
                <a:solidFill>
                  <a:srgbClr val="CC6600"/>
                </a:solidFill>
              </a:rPr>
            </a:br>
            <a:r>
              <a:rPr lang="en-US" sz="2000" b="1" dirty="0">
                <a:solidFill>
                  <a:srgbClr val="CC6600"/>
                </a:solidFill>
              </a:rPr>
              <a:t>Job Responsibilities, </a:t>
            </a:r>
            <a:r>
              <a:rPr lang="en-US" sz="2000" dirty="0"/>
              <a:t>and</a:t>
            </a:r>
            <a:r>
              <a:rPr lang="en-US" sz="2000" dirty="0">
                <a:solidFill>
                  <a:srgbClr val="063DE8"/>
                </a:solidFill>
              </a:rPr>
              <a:t> </a:t>
            </a:r>
            <a:r>
              <a:rPr lang="en-US" sz="2000" b="1" dirty="0">
                <a:solidFill>
                  <a:schemeClr val="accent6">
                    <a:lumMod val="75000"/>
                  </a:schemeClr>
                </a:solidFill>
              </a:rPr>
              <a:t>Essential Criteria</a:t>
            </a:r>
          </a:p>
          <a:p>
            <a:pPr marL="525463" indent="-239713" eaLnBrk="1" hangingPunct="1">
              <a:buFont typeface="+mj-lt"/>
              <a:buAutoNum type="arabicPeriod"/>
            </a:pPr>
            <a:r>
              <a:rPr lang="en-US" sz="2000" dirty="0"/>
              <a:t>Determine evaluation points for each factor</a:t>
            </a:r>
          </a:p>
          <a:p>
            <a:pPr marL="525463" indent="-239713" eaLnBrk="1" hangingPunct="1">
              <a:buFont typeface="+mj-lt"/>
              <a:buAutoNum type="arabicPeriod"/>
            </a:pPr>
            <a:r>
              <a:rPr lang="en-US" sz="2000" dirty="0"/>
              <a:t>Subtotal points</a:t>
            </a:r>
          </a:p>
        </p:txBody>
      </p:sp>
      <p:sp>
        <p:nvSpPr>
          <p:cNvPr id="35845" name="Rectangle 4"/>
          <p:cNvSpPr>
            <a:spLocks noGrp="1" noChangeArrowheads="1"/>
          </p:cNvSpPr>
          <p:nvPr>
            <p:ph sz="quarter" idx="14"/>
          </p:nvPr>
        </p:nvSpPr>
        <p:spPr>
          <a:xfrm>
            <a:off x="4572000" y="2590800"/>
            <a:ext cx="4114800" cy="3924300"/>
          </a:xfrm>
          <a:noFill/>
        </p:spPr>
        <p:txBody>
          <a:bodyPr lIns="90488" tIns="44450" rIns="90488" bIns="44450">
            <a:normAutofit/>
          </a:bodyPr>
          <a:lstStyle/>
          <a:p>
            <a:pPr algn="ctr" eaLnBrk="1" hangingPunct="1">
              <a:buFont typeface="Monotype Sorts" pitchFamily="2" charset="2"/>
              <a:buNone/>
            </a:pPr>
            <a:r>
              <a:rPr lang="en-US" sz="2800" b="1" dirty="0">
                <a:solidFill>
                  <a:schemeClr val="accent6">
                    <a:lumMod val="75000"/>
                  </a:schemeClr>
                </a:solidFill>
              </a:rPr>
              <a:t>Job Related </a:t>
            </a:r>
          </a:p>
          <a:p>
            <a:pPr eaLnBrk="1" hangingPunct="1">
              <a:buFont typeface="Monotype Sorts" pitchFamily="2" charset="2"/>
              <a:buNone/>
            </a:pPr>
            <a:endParaRPr lang="en-US" sz="1000" dirty="0"/>
          </a:p>
          <a:p>
            <a:pPr marL="525463" indent="-239713" eaLnBrk="1" hangingPunct="1">
              <a:buFont typeface="+mj-lt"/>
              <a:buAutoNum type="arabicPeriod"/>
            </a:pPr>
            <a:r>
              <a:rPr lang="en-US" sz="2000" dirty="0"/>
              <a:t>Review written descriptors against </a:t>
            </a:r>
            <a:r>
              <a:rPr lang="en-US" sz="2000" b="1" dirty="0">
                <a:solidFill>
                  <a:schemeClr val="accent3">
                    <a:lumMod val="75000"/>
                  </a:schemeClr>
                </a:solidFill>
              </a:rPr>
              <a:t>Ratee’s Overall Performance </a:t>
            </a:r>
          </a:p>
          <a:p>
            <a:pPr marL="525463" indent="-239713" eaLnBrk="1" hangingPunct="1">
              <a:buFont typeface="+mj-lt"/>
              <a:buAutoNum type="arabicPeriod"/>
            </a:pPr>
            <a:r>
              <a:rPr lang="en-US" sz="2000" dirty="0"/>
              <a:t>Determine evaluation points for each factor</a:t>
            </a:r>
          </a:p>
          <a:p>
            <a:pPr marL="525463" indent="-239713" eaLnBrk="1" hangingPunct="1">
              <a:buFont typeface="+mj-lt"/>
              <a:buAutoNum type="arabicPeriod"/>
            </a:pPr>
            <a:r>
              <a:rPr lang="en-US" sz="2000" dirty="0"/>
              <a:t>Subtotal points</a:t>
            </a:r>
          </a:p>
        </p:txBody>
      </p:sp>
      <p:sp>
        <p:nvSpPr>
          <p:cNvPr id="3" name="Footer Placeholder 2"/>
          <p:cNvSpPr>
            <a:spLocks noGrp="1"/>
          </p:cNvSpPr>
          <p:nvPr>
            <p:ph type="ftr" sz="quarter" idx="11"/>
          </p:nvPr>
        </p:nvSpPr>
        <p:spPr/>
        <p:txBody>
          <a:bodyPr/>
          <a:lstStyle/>
          <a:p>
            <a:pPr>
              <a:defRPr/>
            </a:pPr>
            <a:fld id="{B90C5621-9E74-49DC-8F5A-B54F82001652}" type="slidenum">
              <a:rPr lang="en-US" smtClean="0">
                <a:solidFill>
                  <a:schemeClr val="accent1">
                    <a:lumMod val="50000"/>
                  </a:schemeClr>
                </a:solidFill>
              </a:rPr>
              <a:t>22</a:t>
            </a:fld>
            <a:endParaRPr lang="en-US" dirty="0">
              <a:solidFill>
                <a:schemeClr val="accent1">
                  <a:lumMod val="50000"/>
                </a:schemeClr>
              </a:solidFill>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a:xfrm>
            <a:off x="457200" y="838200"/>
            <a:ext cx="8001000" cy="1143000"/>
          </a:xfrm>
        </p:spPr>
        <p:txBody>
          <a:bodyPr>
            <a:normAutofit/>
          </a:bodyPr>
          <a:lstStyle/>
          <a:p>
            <a:pPr algn="ctr" eaLnBrk="1" hangingPunct="1">
              <a:lnSpc>
                <a:spcPct val="80000"/>
              </a:lnSpc>
            </a:pPr>
            <a:r>
              <a:rPr lang="en-US" sz="3600" b="1" dirty="0">
                <a:solidFill>
                  <a:schemeClr val="accent1">
                    <a:lumMod val="75000"/>
                  </a:schemeClr>
                </a:solidFill>
              </a:rPr>
              <a:t>Ratings are done </a:t>
            </a:r>
            <a:br>
              <a:rPr lang="en-US" sz="3600" b="1" dirty="0">
                <a:solidFill>
                  <a:schemeClr val="accent1">
                    <a:lumMod val="75000"/>
                  </a:schemeClr>
                </a:solidFill>
              </a:rPr>
            </a:br>
            <a:r>
              <a:rPr lang="en-US" sz="3600" b="1" dirty="0">
                <a:solidFill>
                  <a:schemeClr val="accent1">
                    <a:lumMod val="75000"/>
                  </a:schemeClr>
                </a:solidFill>
              </a:rPr>
              <a:t>on a 3-point scale</a:t>
            </a:r>
          </a:p>
        </p:txBody>
      </p:sp>
      <p:sp>
        <p:nvSpPr>
          <p:cNvPr id="55300" name="Rectangle 3"/>
          <p:cNvSpPr>
            <a:spLocks noGrp="1" noChangeArrowheads="1"/>
          </p:cNvSpPr>
          <p:nvPr>
            <p:ph idx="1"/>
          </p:nvPr>
        </p:nvSpPr>
        <p:spPr>
          <a:xfrm>
            <a:off x="685800" y="1676400"/>
            <a:ext cx="7924800" cy="4305300"/>
          </a:xfrm>
        </p:spPr>
        <p:txBody>
          <a:bodyPr>
            <a:normAutofit lnSpcReduction="10000"/>
          </a:bodyPr>
          <a:lstStyle/>
          <a:p>
            <a:pPr eaLnBrk="1" hangingPunct="1">
              <a:buClr>
                <a:srgbClr val="063DE8"/>
              </a:buClr>
              <a:buFont typeface="ZapfDingbats" pitchFamily="82" charset="2"/>
              <a:buNone/>
            </a:pPr>
            <a:r>
              <a:rPr lang="en-US" sz="2400" dirty="0"/>
              <a:t>	</a:t>
            </a:r>
            <a:endParaRPr lang="en-US" b="1" dirty="0"/>
          </a:p>
          <a:p>
            <a:pPr marL="525780" indent="-457200" eaLnBrk="1" hangingPunct="1">
              <a:buFont typeface="+mj-lt"/>
              <a:buAutoNum type="arabicPeriod"/>
            </a:pPr>
            <a:r>
              <a:rPr lang="en-US" b="1" dirty="0">
                <a:solidFill>
                  <a:schemeClr val="accent6">
                    <a:lumMod val="75000"/>
                  </a:schemeClr>
                </a:solidFill>
              </a:rPr>
              <a:t>Unsatisfactory</a:t>
            </a:r>
            <a:r>
              <a:rPr lang="en-US" dirty="0">
                <a:solidFill>
                  <a:schemeClr val="accent6">
                    <a:lumMod val="75000"/>
                  </a:schemeClr>
                </a:solidFill>
              </a:rPr>
              <a:t> </a:t>
            </a:r>
            <a:r>
              <a:rPr lang="en-US" dirty="0"/>
              <a:t>- Failed to achieve most essential criteria.  Rarely met work schedules or performance criteria</a:t>
            </a:r>
          </a:p>
          <a:p>
            <a:pPr marL="525780" indent="-457200" eaLnBrk="1" hangingPunct="1">
              <a:buFont typeface="+mj-lt"/>
              <a:buAutoNum type="arabicPeriod"/>
            </a:pPr>
            <a:r>
              <a:rPr lang="en-US" b="1" dirty="0">
                <a:solidFill>
                  <a:schemeClr val="accent6">
                    <a:lumMod val="75000"/>
                  </a:schemeClr>
                </a:solidFill>
              </a:rPr>
              <a:t>Successful</a:t>
            </a:r>
            <a:r>
              <a:rPr lang="en-US" dirty="0">
                <a:solidFill>
                  <a:srgbClr val="063DE8"/>
                </a:solidFill>
              </a:rPr>
              <a:t> </a:t>
            </a:r>
            <a:r>
              <a:rPr lang="en-US" dirty="0"/>
              <a:t>- Met or occasionally exceeded essential criteria. Produced acceptable or greater amounts of work</a:t>
            </a:r>
          </a:p>
          <a:p>
            <a:pPr marL="525780" indent="-457200" eaLnBrk="1" hangingPunct="1">
              <a:buFont typeface="+mj-lt"/>
              <a:buAutoNum type="arabicPeriod"/>
            </a:pPr>
            <a:r>
              <a:rPr lang="en-US" b="1" dirty="0">
                <a:solidFill>
                  <a:schemeClr val="accent6">
                    <a:lumMod val="75000"/>
                  </a:schemeClr>
                </a:solidFill>
              </a:rPr>
              <a:t>Exceptional</a:t>
            </a:r>
            <a:r>
              <a:rPr lang="en-US" b="1" dirty="0">
                <a:solidFill>
                  <a:schemeClr val="accent5">
                    <a:lumMod val="75000"/>
                  </a:schemeClr>
                </a:solidFill>
              </a:rPr>
              <a:t> </a:t>
            </a:r>
            <a:r>
              <a:rPr lang="en-US" dirty="0"/>
              <a:t>- Significantly exceeded essential criteria consistently in a sustained job performance</a:t>
            </a:r>
          </a:p>
          <a:p>
            <a:pPr eaLnBrk="1" hangingPunct="1">
              <a:buFont typeface="Monotype Sorts" pitchFamily="2" charset="2"/>
              <a:buNone/>
            </a:pPr>
            <a:r>
              <a:rPr lang="en-US" dirty="0"/>
              <a:t>		</a:t>
            </a:r>
          </a:p>
        </p:txBody>
      </p:sp>
      <p:sp>
        <p:nvSpPr>
          <p:cNvPr id="3" name="Footer Placeholder 2"/>
          <p:cNvSpPr>
            <a:spLocks noGrp="1"/>
          </p:cNvSpPr>
          <p:nvPr>
            <p:ph type="ftr" sz="quarter" idx="11"/>
          </p:nvPr>
        </p:nvSpPr>
        <p:spPr/>
        <p:txBody>
          <a:bodyPr/>
          <a:lstStyle/>
          <a:p>
            <a:pPr>
              <a:defRPr/>
            </a:pPr>
            <a:fld id="{5DE19734-8D2B-46D8-B5D2-1BD59AE84FA6}" type="slidenum">
              <a:rPr lang="en-US" smtClean="0">
                <a:solidFill>
                  <a:schemeClr val="accent1">
                    <a:lumMod val="50000"/>
                  </a:schemeClr>
                </a:solidFill>
              </a:rPr>
              <a:t>23</a:t>
            </a:fld>
            <a:endParaRPr lang="en-US" dirty="0">
              <a:solidFill>
                <a:schemeClr val="accent1">
                  <a:lumMod val="50000"/>
                </a:schemeClr>
              </a:solidFill>
            </a:endParaRPr>
          </a:p>
        </p:txBody>
      </p:sp>
    </p:spTree>
    <p:extLst>
      <p:ext uri="{BB962C8B-B14F-4D97-AF65-F5344CB8AC3E}">
        <p14:creationId xmlns:p14="http://schemas.microsoft.com/office/powerpoint/2010/main" val="1321595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algn="ctr"/>
            <a:r>
              <a:rPr lang="en-US" sz="3600" b="1" dirty="0">
                <a:solidFill>
                  <a:schemeClr val="accent1">
                    <a:lumMod val="75000"/>
                  </a:schemeClr>
                </a:solidFill>
              </a:rPr>
              <a:t>Job Expectations are written at the “Successful” level</a:t>
            </a:r>
          </a:p>
        </p:txBody>
      </p:sp>
      <p:sp>
        <p:nvSpPr>
          <p:cNvPr id="8" name="Content Placeholder 7"/>
          <p:cNvSpPr>
            <a:spLocks noGrp="1"/>
          </p:cNvSpPr>
          <p:nvPr>
            <p:ph idx="1"/>
          </p:nvPr>
        </p:nvSpPr>
        <p:spPr>
          <a:xfrm>
            <a:off x="1183341" y="2362200"/>
            <a:ext cx="6777317" cy="3508977"/>
          </a:xfrm>
        </p:spPr>
        <p:txBody>
          <a:bodyPr>
            <a:normAutofit fontScale="92500" lnSpcReduction="20000"/>
          </a:bodyPr>
          <a:lstStyle/>
          <a:p>
            <a:pPr>
              <a:buFont typeface="Arial" pitchFamily="34" charset="0"/>
              <a:buChar char="•"/>
            </a:pPr>
            <a:endParaRPr lang="en-US" dirty="0"/>
          </a:p>
          <a:p>
            <a:pPr>
              <a:buFont typeface="Wingdings" pitchFamily="2" charset="2"/>
              <a:buChar char="Ø"/>
            </a:pPr>
            <a:r>
              <a:rPr lang="en-US" sz="2200" dirty="0"/>
              <a:t>Justifications should be written for all ratings </a:t>
            </a:r>
          </a:p>
          <a:p>
            <a:pPr>
              <a:buFont typeface="Wingdings" pitchFamily="2" charset="2"/>
              <a:buChar char="Ø"/>
            </a:pPr>
            <a:endParaRPr lang="en-US" sz="2200" dirty="0"/>
          </a:p>
          <a:p>
            <a:pPr>
              <a:buFont typeface="Wingdings" pitchFamily="2" charset="2"/>
              <a:buChar char="Ø"/>
            </a:pPr>
            <a:r>
              <a:rPr lang="en-US" sz="2200" dirty="0"/>
              <a:t>If the Ratee’s performance is at the “Exceptional” or “Unsatisfactory” level, the Rater should prepare specific documentation to support those ratings </a:t>
            </a:r>
          </a:p>
          <a:p>
            <a:pPr marL="452437" indent="-342900">
              <a:buFont typeface="Wingdings" pitchFamily="2" charset="2"/>
              <a:buChar char="Ø"/>
            </a:pPr>
            <a:endParaRPr lang="en-US" sz="2200" dirty="0"/>
          </a:p>
          <a:p>
            <a:pPr>
              <a:buFont typeface="Wingdings" pitchFamily="2" charset="2"/>
              <a:buChar char="Ø"/>
            </a:pPr>
            <a:r>
              <a:rPr lang="en-US" sz="2200" dirty="0"/>
              <a:t>We will discuss this again later in the presentation</a:t>
            </a:r>
          </a:p>
          <a:p>
            <a:pPr marL="452437" indent="-342900">
              <a:buFont typeface="Wingdings" pitchFamily="2" charset="2"/>
              <a:buChar char="Ø"/>
            </a:pPr>
            <a:endParaRPr lang="en-US" sz="2000" dirty="0"/>
          </a:p>
          <a:p>
            <a:pPr marL="68580" indent="0">
              <a:buNone/>
            </a:pPr>
            <a:r>
              <a:rPr lang="en-US" sz="2000" b="1" dirty="0">
                <a:solidFill>
                  <a:srgbClr val="C00000"/>
                </a:solidFill>
              </a:rPr>
              <a:t>*</a:t>
            </a:r>
            <a:r>
              <a:rPr lang="en-US" sz="1300" dirty="0"/>
              <a:t>NOTE:  At this point in the PAR Review,  all of the expectations of the ratee have been discussed with the employee.  Now is when the ratee and rater will sign the Certification in Section 1 – Job Expectations</a:t>
            </a:r>
          </a:p>
        </p:txBody>
      </p:sp>
      <p:sp>
        <p:nvSpPr>
          <p:cNvPr id="3" name="Footer Placeholder 2"/>
          <p:cNvSpPr>
            <a:spLocks noGrp="1"/>
          </p:cNvSpPr>
          <p:nvPr>
            <p:ph type="ftr" sz="quarter" idx="11"/>
          </p:nvPr>
        </p:nvSpPr>
        <p:spPr/>
        <p:txBody>
          <a:bodyPr/>
          <a:lstStyle/>
          <a:p>
            <a:pPr>
              <a:defRPr/>
            </a:pPr>
            <a:fld id="{C09A8A25-7EE2-40F2-9041-40288AE6BFCD}" type="slidenum">
              <a:rPr lang="en-US" smtClean="0">
                <a:solidFill>
                  <a:schemeClr val="accent1">
                    <a:lumMod val="50000"/>
                  </a:schemeClr>
                </a:solidFill>
              </a:rPr>
              <a:t>24</a:t>
            </a:fld>
            <a:endParaRPr lang="en-US" dirty="0">
              <a:solidFill>
                <a:schemeClr val="accent1">
                  <a:lumMod val="50000"/>
                </a:schemeClr>
              </a:solidFill>
            </a:endParaRPr>
          </a:p>
        </p:txBody>
      </p:sp>
    </p:spTree>
    <p:extLst>
      <p:ext uri="{BB962C8B-B14F-4D97-AF65-F5344CB8AC3E}">
        <p14:creationId xmlns:p14="http://schemas.microsoft.com/office/powerpoint/2010/main" val="36931398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0"/>
          <p:cNvSpPr>
            <a:spLocks noGrp="1" noChangeArrowheads="1"/>
          </p:cNvSpPr>
          <p:nvPr>
            <p:ph type="title"/>
          </p:nvPr>
        </p:nvSpPr>
        <p:spPr>
          <a:xfrm>
            <a:off x="685800" y="457200"/>
            <a:ext cx="7772400" cy="914400"/>
          </a:xfrm>
        </p:spPr>
        <p:txBody>
          <a:bodyPr>
            <a:normAutofit/>
          </a:bodyPr>
          <a:lstStyle/>
          <a:p>
            <a:pPr algn="ctr" eaLnBrk="1" hangingPunct="1"/>
            <a:r>
              <a:rPr lang="en-US" sz="3600" b="1" dirty="0">
                <a:solidFill>
                  <a:schemeClr val="accent1">
                    <a:lumMod val="75000"/>
                  </a:schemeClr>
                </a:solidFill>
              </a:rPr>
              <a:t>Sections 4 &amp; 5:</a:t>
            </a:r>
          </a:p>
        </p:txBody>
      </p:sp>
      <p:sp>
        <p:nvSpPr>
          <p:cNvPr id="38917" name="Rectangle 21"/>
          <p:cNvSpPr>
            <a:spLocks noGrp="1" noChangeArrowheads="1"/>
          </p:cNvSpPr>
          <p:nvPr>
            <p:ph idx="1"/>
          </p:nvPr>
        </p:nvSpPr>
        <p:spPr>
          <a:xfrm>
            <a:off x="1219200" y="1447800"/>
            <a:ext cx="6781800" cy="1219200"/>
          </a:xfrm>
        </p:spPr>
        <p:txBody>
          <a:bodyPr>
            <a:normAutofit/>
          </a:bodyPr>
          <a:lstStyle/>
          <a:p>
            <a:pPr marL="0" indent="0" algn="ctr" eaLnBrk="1" hangingPunct="1">
              <a:buFont typeface="Monotype Sorts" pitchFamily="2" charset="2"/>
              <a:buNone/>
            </a:pPr>
            <a:r>
              <a:rPr lang="en-US" sz="3600" b="1" dirty="0">
                <a:solidFill>
                  <a:schemeClr val="tx1"/>
                </a:solidFill>
                <a:latin typeface="+mj-lt"/>
              </a:rPr>
              <a:t>Interim and Final Justification Sheet and Development Plan</a:t>
            </a:r>
          </a:p>
        </p:txBody>
      </p:sp>
      <p:graphicFrame>
        <p:nvGraphicFramePr>
          <p:cNvPr id="38915" name="Object 17"/>
          <p:cNvGraphicFramePr>
            <a:graphicFrameLocks noChangeAspect="1"/>
          </p:cNvGraphicFramePr>
          <p:nvPr>
            <p:extLst>
              <p:ext uri="{D42A27DB-BD31-4B8C-83A1-F6EECF244321}">
                <p14:modId xmlns:p14="http://schemas.microsoft.com/office/powerpoint/2010/main" val="359179472"/>
              </p:ext>
            </p:extLst>
          </p:nvPr>
        </p:nvGraphicFramePr>
        <p:xfrm>
          <a:off x="762000" y="2895600"/>
          <a:ext cx="2763838" cy="3352800"/>
        </p:xfrm>
        <a:graphic>
          <a:graphicData uri="http://schemas.openxmlformats.org/presentationml/2006/ole">
            <mc:AlternateContent xmlns:mc="http://schemas.openxmlformats.org/markup-compatibility/2006">
              <mc:Choice xmlns:v="urn:schemas-microsoft-com:vml" Requires="v">
                <p:oleObj spid="_x0000_s39071" name="Clip" r:id="rId4" imgW="1284083" imgH="1557196" progId="MS_ClipArt_Gallery.5">
                  <p:embed/>
                </p:oleObj>
              </mc:Choice>
              <mc:Fallback>
                <p:oleObj name="Clip" r:id="rId4" imgW="1284083" imgH="1557196" progId="MS_ClipArt_Gallery.5">
                  <p:embed/>
                  <p:pic>
                    <p:nvPicPr>
                      <p:cNvPr id="0" name="Object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2895600"/>
                        <a:ext cx="2763838" cy="335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TextBox 2"/>
          <p:cNvSpPr txBox="1"/>
          <p:nvPr/>
        </p:nvSpPr>
        <p:spPr>
          <a:xfrm>
            <a:off x="4572000" y="3200400"/>
            <a:ext cx="3352800" cy="2554545"/>
          </a:xfrm>
          <a:prstGeom prst="rect">
            <a:avLst/>
          </a:prstGeom>
          <a:noFill/>
        </p:spPr>
        <p:txBody>
          <a:bodyPr wrap="square" rtlCol="0">
            <a:spAutoFit/>
          </a:bodyPr>
          <a:lstStyle/>
          <a:p>
            <a:pPr marL="0" indent="0" algn="ctr" eaLnBrk="1" hangingPunct="1">
              <a:buFont typeface="Monotype Sorts" pitchFamily="2" charset="2"/>
              <a:buNone/>
            </a:pPr>
            <a:r>
              <a:rPr lang="en-US" sz="2000" dirty="0">
                <a:solidFill>
                  <a:schemeClr val="tx2"/>
                </a:solidFill>
                <a:latin typeface="+mn-lt"/>
              </a:rPr>
              <a:t>Section 4 &amp; 5</a:t>
            </a:r>
            <a:br>
              <a:rPr lang="en-US" sz="2000" dirty="0">
                <a:solidFill>
                  <a:schemeClr val="tx2"/>
                </a:solidFill>
                <a:latin typeface="+mn-lt"/>
              </a:rPr>
            </a:br>
            <a:r>
              <a:rPr lang="en-US" sz="2000" dirty="0">
                <a:solidFill>
                  <a:schemeClr val="tx2"/>
                </a:solidFill>
                <a:latin typeface="+mn-lt"/>
              </a:rPr>
              <a:t> are identical with the exception of the time periods they cover:</a:t>
            </a:r>
          </a:p>
          <a:p>
            <a:pPr marL="0" indent="0" algn="ctr" eaLnBrk="1" hangingPunct="1">
              <a:buFont typeface="Monotype Sorts" pitchFamily="2" charset="2"/>
              <a:buNone/>
            </a:pPr>
            <a:endParaRPr lang="en-US" sz="2000" dirty="0">
              <a:solidFill>
                <a:schemeClr val="tx2"/>
              </a:solidFill>
              <a:latin typeface="+mn-lt"/>
            </a:endParaRPr>
          </a:p>
          <a:p>
            <a:pPr marL="0" indent="0" algn="ctr" eaLnBrk="1" hangingPunct="1">
              <a:buFont typeface="Monotype Sorts" pitchFamily="2" charset="2"/>
              <a:buNone/>
            </a:pPr>
            <a:r>
              <a:rPr lang="en-US" sz="2000" b="1" dirty="0">
                <a:solidFill>
                  <a:schemeClr val="tx2"/>
                </a:solidFill>
                <a:latin typeface="+mn-lt"/>
              </a:rPr>
              <a:t>Interim</a:t>
            </a:r>
            <a:r>
              <a:rPr lang="en-US" sz="2000" dirty="0">
                <a:solidFill>
                  <a:schemeClr val="tx2"/>
                </a:solidFill>
                <a:latin typeface="+mn-lt"/>
              </a:rPr>
              <a:t> = First </a:t>
            </a:r>
            <a:r>
              <a:rPr lang="en-US" sz="2000" b="1" dirty="0">
                <a:solidFill>
                  <a:schemeClr val="tx2"/>
                </a:solidFill>
                <a:latin typeface="+mn-lt"/>
              </a:rPr>
              <a:t>6</a:t>
            </a:r>
            <a:r>
              <a:rPr lang="en-US" sz="2000" dirty="0">
                <a:solidFill>
                  <a:schemeClr val="tx2"/>
                </a:solidFill>
                <a:latin typeface="+mn-lt"/>
              </a:rPr>
              <a:t> months</a:t>
            </a:r>
          </a:p>
          <a:p>
            <a:pPr marL="0" indent="0" algn="ctr" eaLnBrk="1" hangingPunct="1">
              <a:buFont typeface="Monotype Sorts" pitchFamily="2" charset="2"/>
              <a:buNone/>
            </a:pPr>
            <a:r>
              <a:rPr lang="en-US" sz="2000" dirty="0">
                <a:solidFill>
                  <a:schemeClr val="tx2"/>
                </a:solidFill>
                <a:latin typeface="+mn-lt"/>
              </a:rPr>
              <a:t> </a:t>
            </a:r>
            <a:r>
              <a:rPr lang="en-US" sz="2000" b="1" dirty="0">
                <a:solidFill>
                  <a:schemeClr val="tx2"/>
                </a:solidFill>
                <a:latin typeface="+mn-lt"/>
              </a:rPr>
              <a:t> Final </a:t>
            </a:r>
            <a:r>
              <a:rPr lang="en-US" sz="2000" dirty="0">
                <a:solidFill>
                  <a:schemeClr val="tx2"/>
                </a:solidFill>
                <a:latin typeface="+mn-lt"/>
              </a:rPr>
              <a:t>= Entire </a:t>
            </a:r>
            <a:r>
              <a:rPr lang="en-US" sz="2000" b="1" dirty="0">
                <a:solidFill>
                  <a:schemeClr val="tx2"/>
                </a:solidFill>
                <a:latin typeface="+mn-lt"/>
              </a:rPr>
              <a:t>12 </a:t>
            </a:r>
            <a:r>
              <a:rPr lang="en-US" sz="2000" dirty="0">
                <a:solidFill>
                  <a:schemeClr val="tx2"/>
                </a:solidFill>
                <a:latin typeface="+mn-lt"/>
              </a:rPr>
              <a:t>months</a:t>
            </a:r>
          </a:p>
          <a:p>
            <a:endParaRPr lang="en-US" sz="2000" dirty="0">
              <a:solidFill>
                <a:schemeClr val="tx2"/>
              </a:solidFill>
              <a:latin typeface="+mn-lt"/>
            </a:endParaRPr>
          </a:p>
        </p:txBody>
      </p:sp>
      <p:sp>
        <p:nvSpPr>
          <p:cNvPr id="4" name="Footer Placeholder 3"/>
          <p:cNvSpPr>
            <a:spLocks noGrp="1"/>
          </p:cNvSpPr>
          <p:nvPr>
            <p:ph type="ftr" sz="quarter" idx="11"/>
          </p:nvPr>
        </p:nvSpPr>
        <p:spPr/>
        <p:txBody>
          <a:bodyPr/>
          <a:lstStyle/>
          <a:p>
            <a:pPr>
              <a:defRPr/>
            </a:pPr>
            <a:fld id="{749A0E02-663B-4608-898B-495B4A2A2041}" type="slidenum">
              <a:rPr lang="en-US" smtClean="0">
                <a:solidFill>
                  <a:schemeClr val="accent1">
                    <a:lumMod val="50000"/>
                  </a:schemeClr>
                </a:solidFill>
              </a:rPr>
              <a:t>25</a:t>
            </a:fld>
            <a:endParaRPr lang="en-US" dirty="0">
              <a:solidFill>
                <a:schemeClr val="accent1">
                  <a:lumMod val="50000"/>
                </a:schemeClr>
              </a:solidFill>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ChangeArrowheads="1"/>
          </p:cNvSpPr>
          <p:nvPr/>
        </p:nvSpPr>
        <p:spPr bwMode="auto">
          <a:xfrm>
            <a:off x="381000" y="677332"/>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p>
            <a:pPr algn="ctr"/>
            <a:r>
              <a:rPr lang="en-US" sz="3600" b="1" dirty="0">
                <a:solidFill>
                  <a:schemeClr val="accent1">
                    <a:lumMod val="75000"/>
                  </a:schemeClr>
                </a:solidFill>
                <a:latin typeface="+mj-lt"/>
              </a:rPr>
              <a:t>Interim and Final Evaluation </a:t>
            </a:r>
            <a:r>
              <a:rPr lang="en-US" sz="3600" b="1" dirty="0">
                <a:latin typeface="+mj-lt"/>
              </a:rPr>
              <a:t>Conferences</a:t>
            </a:r>
          </a:p>
        </p:txBody>
      </p:sp>
      <p:sp>
        <p:nvSpPr>
          <p:cNvPr id="40964" name="Rectangle 3"/>
          <p:cNvSpPr>
            <a:spLocks noChangeArrowheads="1"/>
          </p:cNvSpPr>
          <p:nvPr/>
        </p:nvSpPr>
        <p:spPr bwMode="auto">
          <a:xfrm>
            <a:off x="647700" y="1828800"/>
            <a:ext cx="7848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342900" indent="-342900">
              <a:buClr>
                <a:schemeClr val="accent1">
                  <a:lumMod val="75000"/>
                </a:schemeClr>
              </a:buClr>
              <a:buSzPct val="80000"/>
              <a:buFont typeface="Wingdings" pitchFamily="2" charset="2"/>
              <a:buChar char="Ø"/>
            </a:pPr>
            <a:r>
              <a:rPr lang="en-US" dirty="0">
                <a:solidFill>
                  <a:schemeClr val="tx2"/>
                </a:solidFill>
                <a:latin typeface="+mj-lt"/>
              </a:rPr>
              <a:t>Determine evaluation points and rating justification; Recognize and document positive contributions and areas needing improvement</a:t>
            </a:r>
          </a:p>
          <a:p>
            <a:pPr marL="342900" indent="-342900">
              <a:buClr>
                <a:schemeClr val="accent1">
                  <a:lumMod val="75000"/>
                </a:schemeClr>
              </a:buClr>
              <a:buSzPct val="80000"/>
              <a:buFont typeface="Wingdings" pitchFamily="2" charset="2"/>
              <a:buChar char="Ø"/>
            </a:pPr>
            <a:endParaRPr lang="en-US" dirty="0">
              <a:solidFill>
                <a:schemeClr val="tx2"/>
              </a:solidFill>
              <a:latin typeface="+mj-lt"/>
            </a:endParaRPr>
          </a:p>
          <a:p>
            <a:pPr marL="342900" indent="-342900">
              <a:buClr>
                <a:schemeClr val="accent1">
                  <a:lumMod val="75000"/>
                </a:schemeClr>
              </a:buClr>
              <a:buSzPct val="80000"/>
              <a:buFont typeface="Wingdings" pitchFamily="2" charset="2"/>
              <a:buChar char="Ø"/>
            </a:pPr>
            <a:r>
              <a:rPr lang="en-US" dirty="0">
                <a:solidFill>
                  <a:schemeClr val="tx2"/>
                </a:solidFill>
                <a:latin typeface="+mj-lt"/>
              </a:rPr>
              <a:t>Determine job performance gaps and action plan to close gaps</a:t>
            </a:r>
          </a:p>
          <a:p>
            <a:pPr marL="342900" indent="-342900">
              <a:buClr>
                <a:schemeClr val="accent1">
                  <a:lumMod val="75000"/>
                </a:schemeClr>
              </a:buClr>
              <a:buSzPct val="80000"/>
              <a:buFont typeface="Wingdings" pitchFamily="2" charset="2"/>
              <a:buChar char="Ø"/>
            </a:pPr>
            <a:endParaRPr lang="en-US" dirty="0">
              <a:solidFill>
                <a:schemeClr val="tx2"/>
              </a:solidFill>
              <a:latin typeface="+mj-lt"/>
            </a:endParaRPr>
          </a:p>
          <a:p>
            <a:pPr marL="342900" indent="-342900">
              <a:buClr>
                <a:schemeClr val="accent1">
                  <a:lumMod val="75000"/>
                </a:schemeClr>
              </a:buClr>
              <a:buSzPct val="80000"/>
              <a:buFont typeface="Wingdings" pitchFamily="2" charset="2"/>
              <a:buChar char="Ø"/>
            </a:pPr>
            <a:r>
              <a:rPr lang="en-US" dirty="0">
                <a:solidFill>
                  <a:schemeClr val="tx2"/>
                </a:solidFill>
                <a:latin typeface="+mj-lt"/>
              </a:rPr>
              <a:t>Mutually develop action plan for development  and improvement</a:t>
            </a:r>
          </a:p>
          <a:p>
            <a:pPr marL="342900" indent="-342900">
              <a:buClr>
                <a:schemeClr val="accent1">
                  <a:lumMod val="75000"/>
                </a:schemeClr>
              </a:buClr>
              <a:buSzPct val="80000"/>
              <a:buFont typeface="Wingdings" pitchFamily="2" charset="2"/>
              <a:buChar char="Ø"/>
            </a:pPr>
            <a:endParaRPr lang="en-US" dirty="0">
              <a:solidFill>
                <a:schemeClr val="tx2"/>
              </a:solidFill>
              <a:latin typeface="+mj-lt"/>
            </a:endParaRPr>
          </a:p>
          <a:p>
            <a:pPr marL="342900" indent="-342900">
              <a:buClr>
                <a:schemeClr val="accent1">
                  <a:lumMod val="75000"/>
                </a:schemeClr>
              </a:buClr>
              <a:buSzPct val="80000"/>
              <a:buFont typeface="Wingdings" pitchFamily="2" charset="2"/>
              <a:buChar char="Ø"/>
            </a:pPr>
            <a:r>
              <a:rPr lang="en-US" dirty="0">
                <a:solidFill>
                  <a:schemeClr val="tx2"/>
                </a:solidFill>
                <a:latin typeface="+mj-lt"/>
              </a:rPr>
              <a:t>Mutually establish specific deadlines for improvement</a:t>
            </a:r>
          </a:p>
          <a:p>
            <a:pPr marL="342900" indent="-342900">
              <a:buClr>
                <a:schemeClr val="accent1">
                  <a:lumMod val="75000"/>
                </a:schemeClr>
              </a:buClr>
              <a:buSzPct val="80000"/>
              <a:buFont typeface="Wingdings" pitchFamily="2" charset="2"/>
              <a:buChar char="Ø"/>
            </a:pPr>
            <a:endParaRPr lang="en-US" dirty="0">
              <a:solidFill>
                <a:schemeClr val="tx2"/>
              </a:solidFill>
              <a:latin typeface="+mj-lt"/>
            </a:endParaRPr>
          </a:p>
          <a:p>
            <a:pPr marL="342900" indent="-342900">
              <a:buClr>
                <a:schemeClr val="accent1">
                  <a:lumMod val="75000"/>
                </a:schemeClr>
              </a:buClr>
              <a:buSzPct val="80000"/>
              <a:buFont typeface="Wingdings" pitchFamily="2" charset="2"/>
              <a:buChar char="Ø"/>
            </a:pPr>
            <a:r>
              <a:rPr lang="en-US" dirty="0">
                <a:solidFill>
                  <a:schemeClr val="tx2"/>
                </a:solidFill>
                <a:latin typeface="+mj-lt"/>
              </a:rPr>
              <a:t>Set follow-up meeting if necessary</a:t>
            </a:r>
          </a:p>
          <a:p>
            <a:pPr marL="342900" indent="-342900">
              <a:buClr>
                <a:schemeClr val="accent1">
                  <a:lumMod val="75000"/>
                </a:schemeClr>
              </a:buClr>
              <a:buSzPct val="80000"/>
              <a:buFont typeface="Wingdings" pitchFamily="2" charset="2"/>
              <a:buChar char="Ø"/>
            </a:pPr>
            <a:endParaRPr lang="en-US" dirty="0">
              <a:solidFill>
                <a:schemeClr val="tx2"/>
              </a:solidFill>
              <a:latin typeface="+mj-lt"/>
            </a:endParaRPr>
          </a:p>
          <a:p>
            <a:pPr marL="342900" indent="-342900">
              <a:buClr>
                <a:schemeClr val="accent1">
                  <a:lumMod val="75000"/>
                </a:schemeClr>
              </a:buClr>
              <a:buSzPct val="80000"/>
              <a:buFont typeface="Wingdings" pitchFamily="2" charset="2"/>
              <a:buChar char="Ø"/>
            </a:pPr>
            <a:r>
              <a:rPr lang="en-US" dirty="0">
                <a:solidFill>
                  <a:schemeClr val="tx2"/>
                </a:solidFill>
                <a:latin typeface="+mj-lt"/>
              </a:rPr>
              <a:t>Interim Rating covers the 1</a:t>
            </a:r>
            <a:r>
              <a:rPr lang="en-US" baseline="30000" dirty="0">
                <a:solidFill>
                  <a:schemeClr val="tx2"/>
                </a:solidFill>
                <a:latin typeface="+mj-lt"/>
              </a:rPr>
              <a:t>st</a:t>
            </a:r>
            <a:r>
              <a:rPr lang="en-US" dirty="0">
                <a:solidFill>
                  <a:schemeClr val="tx2"/>
                </a:solidFill>
                <a:latin typeface="+mj-lt"/>
              </a:rPr>
              <a:t> six months</a:t>
            </a:r>
          </a:p>
          <a:p>
            <a:pPr marL="342900" indent="-342900">
              <a:buClr>
                <a:schemeClr val="accent1">
                  <a:lumMod val="75000"/>
                </a:schemeClr>
              </a:buClr>
              <a:buSzPct val="80000"/>
              <a:buFont typeface="Wingdings" pitchFamily="2" charset="2"/>
              <a:buChar char="Ø"/>
            </a:pPr>
            <a:endParaRPr lang="en-US" dirty="0">
              <a:solidFill>
                <a:schemeClr val="tx2"/>
              </a:solidFill>
              <a:latin typeface="+mj-lt"/>
            </a:endParaRPr>
          </a:p>
          <a:p>
            <a:pPr marL="342900" indent="-342900">
              <a:buClr>
                <a:schemeClr val="accent1">
                  <a:lumMod val="75000"/>
                </a:schemeClr>
              </a:buClr>
              <a:buSzPct val="80000"/>
              <a:buFont typeface="Wingdings" pitchFamily="2" charset="2"/>
              <a:buChar char="Ø"/>
            </a:pPr>
            <a:r>
              <a:rPr lang="en-US" dirty="0">
                <a:solidFill>
                  <a:schemeClr val="tx2"/>
                </a:solidFill>
                <a:latin typeface="+mj-lt"/>
              </a:rPr>
              <a:t>Final Rating covers the ENTIRE year</a:t>
            </a:r>
          </a:p>
          <a:p>
            <a:pPr marL="342900" indent="-342900">
              <a:buClr>
                <a:schemeClr val="accent1">
                  <a:lumMod val="75000"/>
                </a:schemeClr>
              </a:buClr>
              <a:buFont typeface="Wingdings" pitchFamily="2" charset="2"/>
              <a:buChar char="Ø"/>
            </a:pPr>
            <a:endParaRPr lang="en-US" sz="2100" dirty="0">
              <a:latin typeface="Times New Roman" pitchFamily="18" charset="0"/>
            </a:endParaRPr>
          </a:p>
        </p:txBody>
      </p:sp>
      <p:graphicFrame>
        <p:nvGraphicFramePr>
          <p:cNvPr id="40965" name="Object 4"/>
          <p:cNvGraphicFramePr>
            <a:graphicFrameLocks noChangeAspect="1"/>
          </p:cNvGraphicFramePr>
          <p:nvPr>
            <p:extLst>
              <p:ext uri="{D42A27DB-BD31-4B8C-83A1-F6EECF244321}">
                <p14:modId xmlns:p14="http://schemas.microsoft.com/office/powerpoint/2010/main" val="963785089"/>
              </p:ext>
            </p:extLst>
          </p:nvPr>
        </p:nvGraphicFramePr>
        <p:xfrm>
          <a:off x="5791200" y="4814423"/>
          <a:ext cx="2351540" cy="1800981"/>
        </p:xfrm>
        <a:graphic>
          <a:graphicData uri="http://schemas.openxmlformats.org/presentationml/2006/ole">
            <mc:AlternateContent xmlns:mc="http://schemas.openxmlformats.org/markup-compatibility/2006">
              <mc:Choice xmlns:v="urn:schemas-microsoft-com:vml" Requires="v">
                <p:oleObj spid="_x0000_s41122" name="Clip" r:id="rId4" imgW="4528242" imgH="3468986" progId="MS_ClipArt_Gallery.5">
                  <p:embed/>
                </p:oleObj>
              </mc:Choice>
              <mc:Fallback>
                <p:oleObj name="Clip" r:id="rId4" imgW="4528242" imgH="3468986" progId="MS_ClipArt_Gallery.5">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1200" y="4814423"/>
                        <a:ext cx="2351540" cy="1800981"/>
                      </a:xfrm>
                      <a:prstGeom prst="rect">
                        <a:avLst/>
                      </a:prstGeom>
                      <a:noFill/>
                      <a:ln>
                        <a:noFill/>
                      </a:ln>
                      <a:effectLst/>
                      <a:extLst/>
                    </p:spPr>
                  </p:pic>
                </p:oleObj>
              </mc:Fallback>
            </mc:AlternateContent>
          </a:graphicData>
        </a:graphic>
      </p:graphicFrame>
      <p:sp>
        <p:nvSpPr>
          <p:cNvPr id="3" name="Footer Placeholder 2"/>
          <p:cNvSpPr>
            <a:spLocks noGrp="1"/>
          </p:cNvSpPr>
          <p:nvPr>
            <p:ph type="ftr" sz="quarter" idx="11"/>
          </p:nvPr>
        </p:nvSpPr>
        <p:spPr>
          <a:xfrm>
            <a:off x="5119913" y="5926588"/>
            <a:ext cx="3502152" cy="365125"/>
          </a:xfrm>
        </p:spPr>
        <p:txBody>
          <a:bodyPr/>
          <a:lstStyle/>
          <a:p>
            <a:pPr>
              <a:defRPr/>
            </a:pPr>
            <a:fld id="{1F427F3C-48D1-45FF-9F87-EDD18F7B108A}" type="slidenum">
              <a:rPr lang="en-US" smtClean="0">
                <a:solidFill>
                  <a:schemeClr val="accent1">
                    <a:lumMod val="50000"/>
                  </a:schemeClr>
                </a:solidFill>
              </a:rPr>
              <a:t>26</a:t>
            </a:fld>
            <a:endParaRPr lang="en-US" dirty="0">
              <a:solidFill>
                <a:schemeClr val="accent1">
                  <a:lumMod val="50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1143000" y="457200"/>
            <a:ext cx="7010400" cy="1143000"/>
          </a:xfrm>
          <a:noFill/>
        </p:spPr>
        <p:txBody>
          <a:bodyPr lIns="90488" tIns="44450" rIns="90488" bIns="44450">
            <a:normAutofit/>
          </a:bodyPr>
          <a:lstStyle/>
          <a:p>
            <a:pPr algn="ctr" eaLnBrk="1" hangingPunct="1"/>
            <a:r>
              <a:rPr lang="en-US" sz="3600" b="1" dirty="0">
                <a:solidFill>
                  <a:schemeClr val="accent1">
                    <a:lumMod val="75000"/>
                  </a:schemeClr>
                </a:solidFill>
              </a:rPr>
              <a:t>Justification Sheet</a:t>
            </a:r>
          </a:p>
        </p:txBody>
      </p:sp>
      <p:sp>
        <p:nvSpPr>
          <p:cNvPr id="41988" name="Rectangle 3"/>
          <p:cNvSpPr>
            <a:spLocks noGrp="1" noChangeArrowheads="1"/>
          </p:cNvSpPr>
          <p:nvPr>
            <p:ph idx="1"/>
          </p:nvPr>
        </p:nvSpPr>
        <p:spPr>
          <a:xfrm>
            <a:off x="609600" y="1600200"/>
            <a:ext cx="7924800" cy="4495800"/>
          </a:xfrm>
          <a:noFill/>
        </p:spPr>
        <p:txBody>
          <a:bodyPr lIns="90488" tIns="44450" rIns="90488" bIns="44450"/>
          <a:lstStyle/>
          <a:p>
            <a:pPr marL="68580" indent="0" algn="ctr" eaLnBrk="1" hangingPunct="1">
              <a:buClr>
                <a:srgbClr val="063DE8"/>
              </a:buClr>
              <a:buSzPct val="70000"/>
              <a:buNone/>
            </a:pPr>
            <a:r>
              <a:rPr lang="en-US" sz="3600" b="1" dirty="0">
                <a:solidFill>
                  <a:schemeClr val="tx1"/>
                </a:solidFill>
                <a:latin typeface="+mj-lt"/>
              </a:rPr>
              <a:t>Justification</a:t>
            </a:r>
          </a:p>
          <a:p>
            <a:pPr eaLnBrk="1" hangingPunct="1">
              <a:buFont typeface="Monotype Sorts" pitchFamily="2" charset="2"/>
              <a:buNone/>
            </a:pPr>
            <a:endParaRPr lang="en-US" sz="1600" dirty="0"/>
          </a:p>
          <a:p>
            <a:pPr eaLnBrk="1" hangingPunct="1">
              <a:buFont typeface="Monotype Sorts" pitchFamily="2" charset="2"/>
              <a:buNone/>
            </a:pPr>
            <a:endParaRPr lang="en-US" sz="1600" dirty="0"/>
          </a:p>
          <a:p>
            <a:pPr lvl="1" eaLnBrk="1" hangingPunct="1">
              <a:buClr>
                <a:schemeClr val="accent1">
                  <a:lumMod val="75000"/>
                </a:schemeClr>
              </a:buClr>
              <a:buFont typeface="Wingdings" pitchFamily="2" charset="2"/>
              <a:buChar char="Ø"/>
            </a:pPr>
            <a:r>
              <a:rPr lang="en-US" sz="2000" dirty="0"/>
              <a:t>Recognize and document positive contributions, as well as areas needing improvement</a:t>
            </a:r>
          </a:p>
          <a:p>
            <a:pPr lvl="1" eaLnBrk="1" hangingPunct="1">
              <a:buClr>
                <a:schemeClr val="accent1">
                  <a:lumMod val="75000"/>
                </a:schemeClr>
              </a:buClr>
              <a:buFont typeface="Wingdings" pitchFamily="2" charset="2"/>
              <a:buChar char="Ø"/>
            </a:pPr>
            <a:endParaRPr lang="en-US" sz="2000" dirty="0"/>
          </a:p>
          <a:p>
            <a:pPr lvl="1" eaLnBrk="1" hangingPunct="1">
              <a:buClr>
                <a:schemeClr val="accent1">
                  <a:lumMod val="75000"/>
                </a:schemeClr>
              </a:buClr>
              <a:buFont typeface="Wingdings" pitchFamily="2" charset="2"/>
              <a:buChar char="Ø"/>
            </a:pPr>
            <a:r>
              <a:rPr lang="en-US" sz="2000" dirty="0"/>
              <a:t>Provide justification for the overall Rating </a:t>
            </a:r>
          </a:p>
          <a:p>
            <a:pPr lvl="1" eaLnBrk="1" hangingPunct="1">
              <a:buClr>
                <a:schemeClr val="accent1">
                  <a:lumMod val="75000"/>
                </a:schemeClr>
              </a:buClr>
              <a:buFont typeface="Wingdings" pitchFamily="2" charset="2"/>
              <a:buChar char="Ø"/>
            </a:pPr>
            <a:endParaRPr lang="en-US" sz="2000" dirty="0"/>
          </a:p>
          <a:p>
            <a:pPr lvl="1" eaLnBrk="1" hangingPunct="1">
              <a:buClr>
                <a:schemeClr val="accent1">
                  <a:lumMod val="75000"/>
                </a:schemeClr>
              </a:buClr>
              <a:buFont typeface="Wingdings" pitchFamily="2" charset="2"/>
              <a:buChar char="Ø"/>
            </a:pPr>
            <a:r>
              <a:rPr lang="en-US" sz="2000" dirty="0"/>
              <a:t>Cite specific examples of performance that support an Exceptional or Unsatisfactory Rating</a:t>
            </a:r>
            <a:endParaRPr lang="en-US" sz="2000" dirty="0">
              <a:solidFill>
                <a:srgbClr val="063DE8"/>
              </a:solidFill>
            </a:endParaRPr>
          </a:p>
        </p:txBody>
      </p:sp>
      <p:graphicFrame>
        <p:nvGraphicFramePr>
          <p:cNvPr id="41989" name="Object 0"/>
          <p:cNvGraphicFramePr>
            <a:graphicFrameLocks noChangeAspect="1"/>
          </p:cNvGraphicFramePr>
          <p:nvPr>
            <p:extLst>
              <p:ext uri="{D42A27DB-BD31-4B8C-83A1-F6EECF244321}">
                <p14:modId xmlns:p14="http://schemas.microsoft.com/office/powerpoint/2010/main" val="2870330631"/>
              </p:ext>
            </p:extLst>
          </p:nvPr>
        </p:nvGraphicFramePr>
        <p:xfrm>
          <a:off x="6324600" y="1752600"/>
          <a:ext cx="1981200" cy="733425"/>
        </p:xfrm>
        <a:graphic>
          <a:graphicData uri="http://schemas.openxmlformats.org/presentationml/2006/ole">
            <mc:AlternateContent xmlns:mc="http://schemas.openxmlformats.org/markup-compatibility/2006">
              <mc:Choice xmlns:v="urn:schemas-microsoft-com:vml" Requires="v">
                <p:oleObj spid="_x0000_s42140" name="Clip" r:id="rId4" imgW="1110082" imgH="412394" progId="MS_ClipArt_Gallery.5">
                  <p:embed/>
                </p:oleObj>
              </mc:Choice>
              <mc:Fallback>
                <p:oleObj name="Clip" r:id="rId4" imgW="1110082" imgH="412394" progId="MS_ClipArt_Gallery.5">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1752600"/>
                        <a:ext cx="1981200" cy="733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fld id="{73E10608-30C2-495F-99BC-11975711F41E}" type="slidenum">
              <a:rPr lang="en-US" smtClean="0">
                <a:solidFill>
                  <a:schemeClr val="accent1">
                    <a:lumMod val="50000"/>
                  </a:schemeClr>
                </a:solidFill>
              </a:rPr>
              <a:t>27</a:t>
            </a:fld>
            <a:endParaRPr lang="en-US" dirty="0">
              <a:solidFill>
                <a:schemeClr val="accent1">
                  <a:lumMod val="50000"/>
                </a:schemeClr>
              </a:solidFill>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ChangeArrowheads="1"/>
          </p:cNvSpPr>
          <p:nvPr/>
        </p:nvSpPr>
        <p:spPr bwMode="auto">
          <a:xfrm>
            <a:off x="723900" y="8382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3600" b="1" dirty="0">
                <a:solidFill>
                  <a:schemeClr val="accent1">
                    <a:lumMod val="75000"/>
                  </a:schemeClr>
                </a:solidFill>
                <a:latin typeface="+mj-lt"/>
              </a:rPr>
              <a:t>Justification:</a:t>
            </a:r>
            <a:br>
              <a:rPr lang="en-US" sz="4400" b="1" dirty="0">
                <a:solidFill>
                  <a:srgbClr val="063DE8"/>
                </a:solidFill>
                <a:latin typeface="Times New Roman" pitchFamily="18" charset="0"/>
              </a:rPr>
            </a:br>
            <a:r>
              <a:rPr lang="en-US" sz="3600" b="1" dirty="0">
                <a:latin typeface="+mn-lt"/>
              </a:rPr>
              <a:t>Do’s </a:t>
            </a:r>
            <a:r>
              <a:rPr lang="en-US" sz="3600" dirty="0">
                <a:latin typeface="+mn-lt"/>
              </a:rPr>
              <a:t>and</a:t>
            </a:r>
            <a:r>
              <a:rPr lang="en-US" sz="3600" b="1" dirty="0">
                <a:latin typeface="+mn-lt"/>
              </a:rPr>
              <a:t> Don’ts</a:t>
            </a:r>
          </a:p>
        </p:txBody>
      </p:sp>
      <p:sp>
        <p:nvSpPr>
          <p:cNvPr id="43012" name="Rectangle 3"/>
          <p:cNvSpPr>
            <a:spLocks noChangeArrowheads="1"/>
          </p:cNvSpPr>
          <p:nvPr/>
        </p:nvSpPr>
        <p:spPr bwMode="auto">
          <a:xfrm>
            <a:off x="457200" y="2667000"/>
            <a:ext cx="4114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8313" defTabSz="681038">
              <a:buFont typeface="Wingdings" pitchFamily="2" charset="2"/>
              <a:buNone/>
            </a:pPr>
            <a:r>
              <a:rPr lang="en-US" sz="2800" b="1" u="sng" dirty="0">
                <a:solidFill>
                  <a:schemeClr val="accent1">
                    <a:lumMod val="75000"/>
                  </a:schemeClr>
                </a:solidFill>
                <a:latin typeface="+mj-lt"/>
              </a:rPr>
              <a:t>DO</a:t>
            </a:r>
            <a:r>
              <a:rPr lang="en-US" sz="2800" u="sng" dirty="0">
                <a:solidFill>
                  <a:schemeClr val="accent1">
                    <a:lumMod val="75000"/>
                  </a:schemeClr>
                </a:solidFill>
                <a:latin typeface="+mj-lt"/>
              </a:rPr>
              <a:t>:</a:t>
            </a:r>
          </a:p>
          <a:p>
            <a:pPr marL="800100" lvl="1" indent="-171450" defTabSz="681038">
              <a:buClr>
                <a:schemeClr val="accent1">
                  <a:lumMod val="75000"/>
                </a:schemeClr>
              </a:buClr>
              <a:buFont typeface="Wingdings" pitchFamily="2" charset="2"/>
              <a:buChar char="Ø"/>
            </a:pPr>
            <a:endParaRPr lang="en-US" dirty="0">
              <a:latin typeface="+mj-lt"/>
            </a:endParaRPr>
          </a:p>
          <a:p>
            <a:pPr marL="800100" lvl="1" indent="-171450" defTabSz="681038">
              <a:buClr>
                <a:schemeClr val="accent1">
                  <a:lumMod val="75000"/>
                </a:schemeClr>
              </a:buClr>
              <a:buFont typeface="Wingdings" pitchFamily="2" charset="2"/>
              <a:buChar char="Ø"/>
            </a:pPr>
            <a:r>
              <a:rPr lang="en-US" dirty="0">
                <a:latin typeface="+mj-lt"/>
              </a:rPr>
              <a:t>Give reasons, both positive and negative,  that substantiate the rating</a:t>
            </a:r>
          </a:p>
          <a:p>
            <a:pPr marL="800100" lvl="1" indent="-171450" defTabSz="681038">
              <a:spcBef>
                <a:spcPct val="50000"/>
              </a:spcBef>
              <a:buClr>
                <a:schemeClr val="accent1">
                  <a:lumMod val="75000"/>
                </a:schemeClr>
              </a:buClr>
              <a:buFont typeface="Wingdings" pitchFamily="2" charset="2"/>
              <a:buChar char="Ø"/>
            </a:pPr>
            <a:r>
              <a:rPr lang="en-US" dirty="0">
                <a:latin typeface="+mj-lt"/>
              </a:rPr>
              <a:t>Review the “Fact Sheet of Significant Events”  which will be reviewed shortly, and any other documentation in preparing the justification</a:t>
            </a:r>
          </a:p>
        </p:txBody>
      </p:sp>
      <p:sp>
        <p:nvSpPr>
          <p:cNvPr id="43013" name="Rectangle 4"/>
          <p:cNvSpPr>
            <a:spLocks noChangeArrowheads="1"/>
          </p:cNvSpPr>
          <p:nvPr/>
        </p:nvSpPr>
        <p:spPr bwMode="auto">
          <a:xfrm>
            <a:off x="4572000" y="2667000"/>
            <a:ext cx="4114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9250">
              <a:buFont typeface="Wingdings" pitchFamily="2" charset="2"/>
              <a:buNone/>
            </a:pPr>
            <a:r>
              <a:rPr lang="en-US" sz="2800" b="1" u="sng" dirty="0">
                <a:solidFill>
                  <a:schemeClr val="accent1">
                    <a:lumMod val="75000"/>
                  </a:schemeClr>
                </a:solidFill>
                <a:latin typeface="+mj-lt"/>
              </a:rPr>
              <a:t>DON’T</a:t>
            </a:r>
            <a:r>
              <a:rPr lang="en-US" sz="2800" u="sng" dirty="0">
                <a:solidFill>
                  <a:schemeClr val="accent1">
                    <a:lumMod val="75000"/>
                  </a:schemeClr>
                </a:solidFill>
                <a:latin typeface="+mj-lt"/>
              </a:rPr>
              <a:t>:</a:t>
            </a:r>
          </a:p>
          <a:p>
            <a:pPr marL="628650" lvl="1" indent="-114300">
              <a:buClr>
                <a:schemeClr val="accent1">
                  <a:lumMod val="75000"/>
                </a:schemeClr>
              </a:buClr>
              <a:buFont typeface="Wingdings" pitchFamily="2" charset="2"/>
              <a:buChar char="Ø"/>
            </a:pPr>
            <a:endParaRPr lang="en-US" dirty="0">
              <a:latin typeface="+mj-lt"/>
            </a:endParaRPr>
          </a:p>
          <a:p>
            <a:pPr marL="685800" lvl="1" indent="-171450">
              <a:buClr>
                <a:schemeClr val="accent1">
                  <a:lumMod val="75000"/>
                </a:schemeClr>
              </a:buClr>
              <a:buFont typeface="Wingdings" pitchFamily="2" charset="2"/>
              <a:buChar char="Ø"/>
            </a:pPr>
            <a:r>
              <a:rPr lang="en-US" dirty="0">
                <a:latin typeface="+mj-lt"/>
              </a:rPr>
              <a:t>Repeat the rating term and think that this is sufficient evidence: e.g. “Joan’s performance is Commendable”</a:t>
            </a:r>
          </a:p>
          <a:p>
            <a:pPr marL="685800" lvl="1" indent="-171450">
              <a:spcBef>
                <a:spcPct val="50000"/>
              </a:spcBef>
              <a:buClr>
                <a:schemeClr val="accent1">
                  <a:lumMod val="75000"/>
                </a:schemeClr>
              </a:buClr>
              <a:buFont typeface="Wingdings" pitchFamily="2" charset="2"/>
              <a:buChar char="Ø"/>
            </a:pPr>
            <a:r>
              <a:rPr lang="en-US" dirty="0">
                <a:latin typeface="+mj-lt"/>
              </a:rPr>
              <a:t>Include issues that are not related to the performance of the job</a:t>
            </a:r>
          </a:p>
        </p:txBody>
      </p:sp>
      <p:graphicFrame>
        <p:nvGraphicFramePr>
          <p:cNvPr id="43014" name="Object 5"/>
          <p:cNvGraphicFramePr>
            <a:graphicFrameLocks noChangeAspect="1"/>
          </p:cNvGraphicFramePr>
          <p:nvPr>
            <p:extLst>
              <p:ext uri="{D42A27DB-BD31-4B8C-83A1-F6EECF244321}">
                <p14:modId xmlns:p14="http://schemas.microsoft.com/office/powerpoint/2010/main" val="4061984416"/>
              </p:ext>
            </p:extLst>
          </p:nvPr>
        </p:nvGraphicFramePr>
        <p:xfrm>
          <a:off x="533400" y="2413101"/>
          <a:ext cx="533400" cy="787299"/>
        </p:xfrm>
        <a:graphic>
          <a:graphicData uri="http://schemas.openxmlformats.org/presentationml/2006/ole">
            <mc:AlternateContent xmlns:mc="http://schemas.openxmlformats.org/markup-compatibility/2006">
              <mc:Choice xmlns:v="urn:schemas-microsoft-com:vml" Requires="v">
                <p:oleObj spid="_x0000_s43315" name="Clip" r:id="rId4" imgW="2247900" imgH="3306763" progId="MS_ClipArt_Gallery.5">
                  <p:embed/>
                </p:oleObj>
              </mc:Choice>
              <mc:Fallback>
                <p:oleObj name="Clip" r:id="rId4" imgW="2247900" imgH="3306763" progId="MS_ClipArt_Gallery.5">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413101"/>
                        <a:ext cx="533400" cy="787299"/>
                      </a:xfrm>
                      <a:prstGeom prst="rect">
                        <a:avLst/>
                      </a:prstGeom>
                      <a:noFill/>
                      <a:ln>
                        <a:noFill/>
                      </a:ln>
                      <a:effectLst/>
                      <a:extLst/>
                    </p:spPr>
                  </p:pic>
                </p:oleObj>
              </mc:Fallback>
            </mc:AlternateContent>
          </a:graphicData>
        </a:graphic>
      </p:graphicFrame>
      <p:graphicFrame>
        <p:nvGraphicFramePr>
          <p:cNvPr id="43015" name="Object 6"/>
          <p:cNvGraphicFramePr>
            <a:graphicFrameLocks noChangeAspect="1"/>
          </p:cNvGraphicFramePr>
          <p:nvPr>
            <p:extLst>
              <p:ext uri="{D42A27DB-BD31-4B8C-83A1-F6EECF244321}">
                <p14:modId xmlns:p14="http://schemas.microsoft.com/office/powerpoint/2010/main" val="3414419649"/>
              </p:ext>
            </p:extLst>
          </p:nvPr>
        </p:nvGraphicFramePr>
        <p:xfrm>
          <a:off x="4495800" y="2702379"/>
          <a:ext cx="457200" cy="455612"/>
        </p:xfrm>
        <a:graphic>
          <a:graphicData uri="http://schemas.openxmlformats.org/presentationml/2006/ole">
            <mc:AlternateContent xmlns:mc="http://schemas.openxmlformats.org/markup-compatibility/2006">
              <mc:Choice xmlns:v="urn:schemas-microsoft-com:vml" Requires="v">
                <p:oleObj spid="_x0000_s43316" name="Clip" r:id="rId6" imgW="1490472" imgH="1484986" progId="MS_ClipArt_Gallery.5">
                  <p:embed/>
                </p:oleObj>
              </mc:Choice>
              <mc:Fallback>
                <p:oleObj name="Clip" r:id="rId6" imgW="1490472" imgH="1484986" progId="MS_ClipArt_Gallery.5">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5800" y="2702379"/>
                        <a:ext cx="457200"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fld id="{4163E843-DCBD-4A29-AADF-B3F4DC7BB459}" type="slidenum">
              <a:rPr lang="en-US" smtClean="0">
                <a:solidFill>
                  <a:schemeClr val="accent1">
                    <a:lumMod val="50000"/>
                  </a:schemeClr>
                </a:solidFill>
              </a:rPr>
              <a:t>28</a:t>
            </a:fld>
            <a:endParaRPr lang="en-US" dirty="0">
              <a:solidFill>
                <a:schemeClr val="accent1">
                  <a:lumMod val="50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a:xfrm>
            <a:off x="916781" y="1066800"/>
            <a:ext cx="7310438" cy="1143000"/>
          </a:xfrm>
          <a:noFill/>
        </p:spPr>
        <p:txBody>
          <a:bodyPr lIns="90488" tIns="44450" rIns="90488" bIns="44450">
            <a:normAutofit fontScale="90000"/>
          </a:bodyPr>
          <a:lstStyle/>
          <a:p>
            <a:pPr algn="ctr" eaLnBrk="1" hangingPunct="1"/>
            <a:r>
              <a:rPr lang="en-US" b="1" dirty="0">
                <a:solidFill>
                  <a:schemeClr val="accent1">
                    <a:lumMod val="75000"/>
                  </a:schemeClr>
                </a:solidFill>
              </a:rPr>
              <a:t>Development Plan</a:t>
            </a:r>
            <a:br>
              <a:rPr lang="en-US" b="1" dirty="0"/>
            </a:br>
            <a:r>
              <a:rPr lang="en-US" sz="3200" b="1" dirty="0">
                <a:solidFill>
                  <a:schemeClr val="tx1"/>
                </a:solidFill>
              </a:rPr>
              <a:t>Specific Area(s) Identified for Development</a:t>
            </a:r>
          </a:p>
        </p:txBody>
      </p:sp>
      <p:sp>
        <p:nvSpPr>
          <p:cNvPr id="45060" name="Rectangle 3"/>
          <p:cNvSpPr>
            <a:spLocks noGrp="1" noChangeArrowheads="1"/>
          </p:cNvSpPr>
          <p:nvPr>
            <p:ph idx="1"/>
          </p:nvPr>
        </p:nvSpPr>
        <p:spPr>
          <a:xfrm>
            <a:off x="838200" y="2438400"/>
            <a:ext cx="7467600" cy="4267200"/>
          </a:xfrm>
          <a:noFill/>
        </p:spPr>
        <p:txBody>
          <a:bodyPr lIns="90488" tIns="44450" rIns="90488" bIns="44450">
            <a:normAutofit/>
          </a:bodyPr>
          <a:lstStyle/>
          <a:p>
            <a:pPr marL="914400" lvl="1" indent="-457200" eaLnBrk="1" hangingPunct="1">
              <a:buClr>
                <a:schemeClr val="accent1">
                  <a:lumMod val="75000"/>
                </a:schemeClr>
              </a:buClr>
              <a:buFont typeface="Wingdings" pitchFamily="2" charset="2"/>
              <a:buChar char="Ø"/>
            </a:pPr>
            <a:r>
              <a:rPr lang="en-US" sz="2000" dirty="0"/>
              <a:t>Identify skills and competencies targeted for improvement</a:t>
            </a:r>
          </a:p>
          <a:p>
            <a:pPr marL="1371600" lvl="2" indent="-457200">
              <a:buClr>
                <a:schemeClr val="accent1">
                  <a:lumMod val="75000"/>
                </a:schemeClr>
              </a:buClr>
              <a:buFont typeface="Wingdings" pitchFamily="2" charset="2"/>
              <a:buChar char="§"/>
            </a:pPr>
            <a:r>
              <a:rPr lang="en-US" dirty="0">
                <a:solidFill>
                  <a:srgbClr val="336600"/>
                </a:solidFill>
              </a:rPr>
              <a:t>Focus on improvement in order of importance</a:t>
            </a:r>
          </a:p>
          <a:p>
            <a:pPr marL="1257300" lvl="2" indent="-342900" eaLnBrk="1" hangingPunct="1">
              <a:buClr>
                <a:schemeClr val="accent1">
                  <a:lumMod val="75000"/>
                </a:schemeClr>
              </a:buClr>
              <a:buFont typeface="Wingdings" pitchFamily="2" charset="2"/>
              <a:buChar char="Ø"/>
            </a:pPr>
            <a:endParaRPr lang="en-US" dirty="0"/>
          </a:p>
          <a:p>
            <a:pPr marL="914400" lvl="1" indent="-457200" eaLnBrk="1" hangingPunct="1">
              <a:buClr>
                <a:schemeClr val="accent1">
                  <a:lumMod val="75000"/>
                </a:schemeClr>
              </a:buClr>
              <a:buFont typeface="Wingdings" pitchFamily="2" charset="2"/>
              <a:buChar char="Ø"/>
            </a:pPr>
            <a:r>
              <a:rPr lang="en-US" sz="2000" dirty="0"/>
              <a:t> Mutually develop a plan of action</a:t>
            </a:r>
          </a:p>
          <a:p>
            <a:pPr marL="1371600" lvl="2" indent="-457200" eaLnBrk="1" hangingPunct="1">
              <a:buClr>
                <a:schemeClr val="accent1">
                  <a:lumMod val="75000"/>
                </a:schemeClr>
              </a:buClr>
              <a:buFont typeface="Wingdings" pitchFamily="2" charset="2"/>
              <a:buChar char="§"/>
            </a:pPr>
            <a:r>
              <a:rPr lang="en-US" dirty="0">
                <a:solidFill>
                  <a:srgbClr val="336600"/>
                </a:solidFill>
              </a:rPr>
              <a:t>Include resources needed, </a:t>
            </a:r>
          </a:p>
          <a:p>
            <a:pPr lvl="2" indent="0" eaLnBrk="1" hangingPunct="1">
              <a:buClr>
                <a:schemeClr val="accent1">
                  <a:lumMod val="75000"/>
                </a:schemeClr>
              </a:buClr>
              <a:buNone/>
            </a:pPr>
            <a:r>
              <a:rPr lang="en-US" dirty="0">
                <a:solidFill>
                  <a:srgbClr val="336600"/>
                </a:solidFill>
              </a:rPr>
              <a:t>       obstacles, and alternatives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2200" y="4572000"/>
            <a:ext cx="2159000" cy="1720850"/>
          </a:xfrm>
          <a:prstGeom prst="rect">
            <a:avLst/>
          </a:prstGeom>
        </p:spPr>
      </p:pic>
      <p:sp>
        <p:nvSpPr>
          <p:cNvPr id="3" name="Footer Placeholder 2"/>
          <p:cNvSpPr>
            <a:spLocks noGrp="1"/>
          </p:cNvSpPr>
          <p:nvPr>
            <p:ph type="ftr" sz="quarter" idx="11"/>
          </p:nvPr>
        </p:nvSpPr>
        <p:spPr/>
        <p:txBody>
          <a:bodyPr/>
          <a:lstStyle/>
          <a:p>
            <a:pPr>
              <a:defRPr/>
            </a:pPr>
            <a:fld id="{9E6B60F5-53D3-4F7D-A23C-97B180D052FC}" type="slidenum">
              <a:rPr lang="en-US" smtClean="0">
                <a:solidFill>
                  <a:schemeClr val="accent1">
                    <a:lumMod val="50000"/>
                  </a:schemeClr>
                </a:solidFill>
              </a:rPr>
              <a:t>29</a:t>
            </a:fld>
            <a:endParaRPr lang="en-US" dirty="0">
              <a:solidFill>
                <a:schemeClr val="accent1">
                  <a:lumMod val="50000"/>
                </a:schemeClr>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38200" y="1676400"/>
            <a:ext cx="7772400" cy="3886200"/>
          </a:xfrm>
        </p:spPr>
        <p:txBody>
          <a:bodyPr/>
          <a:lstStyle/>
          <a:p>
            <a:pPr marL="342900" indent="-342900">
              <a:buClr>
                <a:schemeClr val="accent1">
                  <a:lumMod val="75000"/>
                </a:schemeClr>
              </a:buClr>
              <a:buFont typeface="Wingdings" pitchFamily="2" charset="2"/>
              <a:buChar char="Ø"/>
            </a:pPr>
            <a:r>
              <a:rPr lang="en-US" sz="2000" dirty="0">
                <a:latin typeface="+mj-lt"/>
              </a:rPr>
              <a:t>It may be helpful for you to have a hard copy of YOUR Organization’s PAR form available as you proceed through this presentation since forms will vary slightly from organization to organization</a:t>
            </a:r>
          </a:p>
          <a:p>
            <a:pPr marL="342900" indent="-342900">
              <a:buClr>
                <a:schemeClr val="accent1">
                  <a:lumMod val="75000"/>
                </a:schemeClr>
              </a:buClr>
              <a:buFont typeface="Wingdings" pitchFamily="2" charset="2"/>
              <a:buChar char="Ø"/>
            </a:pPr>
            <a:endParaRPr lang="en-US" sz="2000" dirty="0">
              <a:solidFill>
                <a:schemeClr val="tx1"/>
              </a:solidFill>
              <a:latin typeface="+mj-lt"/>
            </a:endParaRPr>
          </a:p>
          <a:p>
            <a:pPr marL="342900" indent="-342900">
              <a:buClr>
                <a:schemeClr val="accent1">
                  <a:lumMod val="75000"/>
                </a:schemeClr>
              </a:buClr>
              <a:buFont typeface="Wingdings" pitchFamily="2" charset="2"/>
              <a:buChar char="Ø"/>
            </a:pPr>
            <a:r>
              <a:rPr lang="en-US" sz="2000" dirty="0">
                <a:latin typeface="+mj-lt"/>
              </a:rPr>
              <a:t>At the end of the presentation, there is a “Tip Sheet” that may also be beneficial to you in completing the PAR form</a:t>
            </a:r>
          </a:p>
          <a:p>
            <a:pPr marL="68580" indent="0">
              <a:buClr>
                <a:schemeClr val="accent1">
                  <a:lumMod val="75000"/>
                </a:schemeClr>
              </a:buClr>
              <a:buNone/>
            </a:pPr>
            <a:endParaRPr lang="en-US" dirty="0"/>
          </a:p>
        </p:txBody>
      </p:sp>
      <p:sp>
        <p:nvSpPr>
          <p:cNvPr id="6" name="Title 1"/>
          <p:cNvSpPr>
            <a:spLocks noGrp="1"/>
          </p:cNvSpPr>
          <p:nvPr>
            <p:ph type="title"/>
          </p:nvPr>
        </p:nvSpPr>
        <p:spPr>
          <a:xfrm>
            <a:off x="381000" y="381000"/>
            <a:ext cx="8229600" cy="1066800"/>
          </a:xfrm>
        </p:spPr>
        <p:txBody>
          <a:bodyPr>
            <a:normAutofit/>
          </a:bodyPr>
          <a:lstStyle/>
          <a:p>
            <a:pPr algn="ctr"/>
            <a:r>
              <a:rPr lang="en-US" b="1" dirty="0">
                <a:solidFill>
                  <a:schemeClr val="accent1">
                    <a:lumMod val="75000"/>
                  </a:schemeClr>
                </a:solidFill>
              </a:rPr>
              <a:t>Getting Started</a:t>
            </a:r>
          </a:p>
        </p:txBody>
      </p:sp>
      <p:pic>
        <p:nvPicPr>
          <p:cNvPr id="2" name="Picture 1"/>
          <p:cNvPicPr>
            <a:picLocks noChangeAspect="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5638800" y="4114800"/>
            <a:ext cx="2667000" cy="2125756"/>
          </a:xfrm>
          <a:prstGeom prst="rect">
            <a:avLst/>
          </a:prstGeom>
        </p:spPr>
      </p:pic>
      <p:sp>
        <p:nvSpPr>
          <p:cNvPr id="8" name="Footer Placeholder 7"/>
          <p:cNvSpPr>
            <a:spLocks noGrp="1"/>
          </p:cNvSpPr>
          <p:nvPr>
            <p:ph type="ftr" sz="quarter" idx="11"/>
          </p:nvPr>
        </p:nvSpPr>
        <p:spPr>
          <a:xfrm>
            <a:off x="4641448" y="5875431"/>
            <a:ext cx="3502152" cy="365125"/>
          </a:xfrm>
        </p:spPr>
        <p:txBody>
          <a:bodyPr/>
          <a:lstStyle/>
          <a:p>
            <a:pPr>
              <a:defRPr/>
            </a:pPr>
            <a:fld id="{8E42DFA9-132B-456A-B97F-2E9D15B7E8BC}" type="slidenum">
              <a:rPr lang="en-US" smtClean="0">
                <a:solidFill>
                  <a:schemeClr val="accent1">
                    <a:lumMod val="50000"/>
                  </a:schemeClr>
                </a:solidFill>
              </a:rPr>
              <a:t>3</a:t>
            </a:fld>
            <a:endParaRPr lang="en-US" dirty="0">
              <a:solidFill>
                <a:schemeClr val="accent1">
                  <a:lumMod val="50000"/>
                </a:schemeClr>
              </a:solidFill>
            </a:endParaRPr>
          </a:p>
        </p:txBody>
      </p:sp>
    </p:spTree>
    <p:extLst>
      <p:ext uri="{BB962C8B-B14F-4D97-AF65-F5344CB8AC3E}">
        <p14:creationId xmlns:p14="http://schemas.microsoft.com/office/powerpoint/2010/main" val="28157023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a:xfrm>
            <a:off x="1028700" y="1143000"/>
            <a:ext cx="7086600" cy="1143000"/>
          </a:xfrm>
          <a:noFill/>
        </p:spPr>
        <p:txBody>
          <a:bodyPr lIns="90488" tIns="44450" rIns="90488" bIns="44450">
            <a:noAutofit/>
          </a:bodyPr>
          <a:lstStyle/>
          <a:p>
            <a:pPr algn="ctr" eaLnBrk="1" hangingPunct="1"/>
            <a:r>
              <a:rPr lang="en-US" sz="3600" b="1" dirty="0">
                <a:solidFill>
                  <a:schemeClr val="accent1">
                    <a:lumMod val="75000"/>
                  </a:schemeClr>
                </a:solidFill>
              </a:rPr>
              <a:t>Development Plan</a:t>
            </a:r>
            <a:br>
              <a:rPr lang="en-US" sz="3600" b="1" dirty="0"/>
            </a:br>
            <a:r>
              <a:rPr lang="en-US" sz="3600" b="1" dirty="0">
                <a:solidFill>
                  <a:schemeClr val="tx1"/>
                </a:solidFill>
              </a:rPr>
              <a:t>Specific Action to be </a:t>
            </a:r>
            <a:br>
              <a:rPr lang="en-US" sz="3600" b="1" dirty="0">
                <a:solidFill>
                  <a:schemeClr val="tx1"/>
                </a:solidFill>
              </a:rPr>
            </a:br>
            <a:r>
              <a:rPr lang="en-US" sz="3600" b="1" dirty="0">
                <a:solidFill>
                  <a:schemeClr val="tx1"/>
                </a:solidFill>
              </a:rPr>
              <a:t>Taken by Ratee</a:t>
            </a:r>
          </a:p>
        </p:txBody>
      </p:sp>
      <p:graphicFrame>
        <p:nvGraphicFramePr>
          <p:cNvPr id="47109" name="Object 4">
            <a:hlinkClick r:id="" action="ppaction://ole?verb=0"/>
          </p:cNvPr>
          <p:cNvGraphicFramePr>
            <a:graphicFrameLocks noGrp="1"/>
          </p:cNvGraphicFramePr>
          <p:nvPr>
            <p:ph type="clipArt" sz="half" idx="1"/>
            <p:extLst>
              <p:ext uri="{D42A27DB-BD31-4B8C-83A1-F6EECF244321}">
                <p14:modId xmlns:p14="http://schemas.microsoft.com/office/powerpoint/2010/main" val="880217726"/>
              </p:ext>
            </p:extLst>
          </p:nvPr>
        </p:nvGraphicFramePr>
        <p:xfrm>
          <a:off x="6096001" y="2895600"/>
          <a:ext cx="2228850" cy="1371600"/>
        </p:xfrm>
        <a:graphic>
          <a:graphicData uri="http://schemas.openxmlformats.org/presentationml/2006/ole">
            <mc:AlternateContent xmlns:mc="http://schemas.openxmlformats.org/markup-compatibility/2006">
              <mc:Choice xmlns:v="urn:schemas-microsoft-com:vml" Requires="v">
                <p:oleObj spid="_x0000_s47263" name="Clip" r:id="rId4" imgW="4443413" imgH="2552700" progId="MS_ClipArt_Gallery.5">
                  <p:embed/>
                </p:oleObj>
              </mc:Choice>
              <mc:Fallback>
                <p:oleObj name="Clip" r:id="rId4" imgW="4443413" imgH="2552700" progId="MS_ClipArt_Gallery.5">
                  <p:embed/>
                  <p:pic>
                    <p:nvPicPr>
                      <p:cNvPr id="0" name="Object 4"/>
                      <p:cNvPicPr>
                        <a:picLocks noChangeArrowheads="1"/>
                      </p:cNvPicPr>
                      <p:nvPr/>
                    </p:nvPicPr>
                    <p:blipFill>
                      <a:blip r:embed="rId5">
                        <a:lum bright="-40000" contrast="20000"/>
                        <a:extLst>
                          <a:ext uri="{28A0092B-C50C-407E-A947-70E740481C1C}">
                            <a14:useLocalDpi xmlns:a14="http://schemas.microsoft.com/office/drawing/2010/main" val="0"/>
                          </a:ext>
                        </a:extLst>
                      </a:blip>
                      <a:srcRect/>
                      <a:stretch>
                        <a:fillRect/>
                      </a:stretch>
                    </p:blipFill>
                    <p:spPr bwMode="auto">
                      <a:xfrm>
                        <a:off x="6096001" y="2895600"/>
                        <a:ext cx="2228850" cy="1371600"/>
                      </a:xfrm>
                      <a:prstGeom prst="rect">
                        <a:avLst/>
                      </a:prstGeom>
                      <a:noFill/>
                      <a:ln>
                        <a:noFill/>
                      </a:ln>
                      <a:effectLst/>
                      <a:extLst/>
                    </p:spPr>
                  </p:pic>
                </p:oleObj>
              </mc:Fallback>
            </mc:AlternateContent>
          </a:graphicData>
        </a:graphic>
      </p:graphicFrame>
      <p:sp>
        <p:nvSpPr>
          <p:cNvPr id="47108" name="Rectangle 3"/>
          <p:cNvSpPr>
            <a:spLocks noGrp="1" noChangeArrowheads="1"/>
          </p:cNvSpPr>
          <p:nvPr>
            <p:ph type="body" sz="half" idx="2"/>
          </p:nvPr>
        </p:nvSpPr>
        <p:spPr>
          <a:xfrm>
            <a:off x="647700" y="2514600"/>
            <a:ext cx="7848600" cy="3810000"/>
          </a:xfrm>
          <a:noFill/>
        </p:spPr>
        <p:txBody>
          <a:bodyPr lIns="90488" tIns="44450" rIns="90488" bIns="44450">
            <a:normAutofit fontScale="85000" lnSpcReduction="20000"/>
          </a:bodyPr>
          <a:lstStyle/>
          <a:p>
            <a:pPr algn="ctr" eaLnBrk="1" hangingPunct="1">
              <a:buFont typeface="Monotype Sorts" pitchFamily="2" charset="2"/>
              <a:buNone/>
            </a:pPr>
            <a:r>
              <a:rPr lang="en-US" sz="3200" dirty="0"/>
              <a:t>Actions may include:</a:t>
            </a:r>
          </a:p>
          <a:p>
            <a:pPr eaLnBrk="1" hangingPunct="1">
              <a:buClr>
                <a:schemeClr val="accent1">
                  <a:lumMod val="75000"/>
                </a:schemeClr>
              </a:buClr>
              <a:buFont typeface="Wingdings" pitchFamily="2" charset="2"/>
              <a:buChar char="Ø"/>
            </a:pPr>
            <a:r>
              <a:rPr lang="en-US" sz="2000" dirty="0"/>
              <a:t>Take on special projects or assignments</a:t>
            </a:r>
          </a:p>
          <a:p>
            <a:pPr eaLnBrk="1" hangingPunct="1">
              <a:buClr>
                <a:schemeClr val="accent1">
                  <a:lumMod val="75000"/>
                </a:schemeClr>
              </a:buClr>
              <a:buFont typeface="Wingdings" pitchFamily="2" charset="2"/>
              <a:buChar char="Ø"/>
            </a:pPr>
            <a:endParaRPr lang="en-US" sz="2000" dirty="0"/>
          </a:p>
          <a:p>
            <a:pPr eaLnBrk="1" hangingPunct="1">
              <a:buClr>
                <a:schemeClr val="accent1">
                  <a:lumMod val="75000"/>
                </a:schemeClr>
              </a:buClr>
              <a:buFont typeface="Wingdings" pitchFamily="2" charset="2"/>
              <a:buChar char="Ø"/>
            </a:pPr>
            <a:r>
              <a:rPr lang="en-US" sz="2000" dirty="0"/>
              <a:t>Attend classroom training courses </a:t>
            </a:r>
          </a:p>
          <a:p>
            <a:pPr eaLnBrk="1" hangingPunct="1">
              <a:buClr>
                <a:schemeClr val="accent1">
                  <a:lumMod val="75000"/>
                </a:schemeClr>
              </a:buClr>
              <a:buFont typeface="Wingdings" pitchFamily="2" charset="2"/>
              <a:buChar char="Ø"/>
            </a:pPr>
            <a:endParaRPr lang="en-US" sz="2000" dirty="0"/>
          </a:p>
          <a:p>
            <a:pPr eaLnBrk="1" hangingPunct="1">
              <a:buClr>
                <a:schemeClr val="accent1">
                  <a:lumMod val="75000"/>
                </a:schemeClr>
              </a:buClr>
              <a:buFont typeface="Wingdings" pitchFamily="2" charset="2"/>
              <a:buChar char="Ø"/>
            </a:pPr>
            <a:r>
              <a:rPr lang="en-US" sz="2000" dirty="0"/>
              <a:t>Utilize Online Training (LMS)</a:t>
            </a:r>
          </a:p>
          <a:p>
            <a:pPr eaLnBrk="1" hangingPunct="1">
              <a:buClr>
                <a:schemeClr val="accent1">
                  <a:lumMod val="75000"/>
                </a:schemeClr>
              </a:buClr>
              <a:buFont typeface="Wingdings" pitchFamily="2" charset="2"/>
              <a:buChar char="Ø"/>
            </a:pPr>
            <a:endParaRPr lang="en-US" sz="2000" dirty="0"/>
          </a:p>
          <a:p>
            <a:pPr eaLnBrk="1" hangingPunct="1">
              <a:buClr>
                <a:schemeClr val="accent1">
                  <a:lumMod val="75000"/>
                </a:schemeClr>
              </a:buClr>
              <a:buFont typeface="Wingdings" pitchFamily="2" charset="2"/>
              <a:buChar char="Ø"/>
            </a:pPr>
            <a:r>
              <a:rPr lang="en-US" sz="2000" dirty="0"/>
              <a:t>Perform library research or other relevant  readings</a:t>
            </a:r>
          </a:p>
          <a:p>
            <a:pPr eaLnBrk="1" hangingPunct="1">
              <a:buClr>
                <a:schemeClr val="accent1">
                  <a:lumMod val="75000"/>
                </a:schemeClr>
              </a:buClr>
              <a:buFont typeface="Wingdings" pitchFamily="2" charset="2"/>
              <a:buChar char="Ø"/>
            </a:pPr>
            <a:endParaRPr lang="en-US" sz="2000" dirty="0"/>
          </a:p>
          <a:p>
            <a:pPr eaLnBrk="1" hangingPunct="1">
              <a:buClr>
                <a:schemeClr val="accent1">
                  <a:lumMod val="75000"/>
                </a:schemeClr>
              </a:buClr>
              <a:buFont typeface="Wingdings" pitchFamily="2" charset="2"/>
              <a:buChar char="Ø"/>
            </a:pPr>
            <a:r>
              <a:rPr lang="en-US" sz="2000" dirty="0"/>
              <a:t>Work with a peer or closely with a Manager</a:t>
            </a:r>
          </a:p>
          <a:p>
            <a:pPr eaLnBrk="1" hangingPunct="1">
              <a:buClr>
                <a:schemeClr val="accent1">
                  <a:lumMod val="75000"/>
                </a:schemeClr>
              </a:buClr>
              <a:buFont typeface="Wingdings" pitchFamily="2" charset="2"/>
              <a:buChar char="Ø"/>
            </a:pPr>
            <a:endParaRPr lang="en-US" sz="2000" dirty="0"/>
          </a:p>
          <a:p>
            <a:pPr eaLnBrk="1" hangingPunct="1">
              <a:buClr>
                <a:schemeClr val="accent1">
                  <a:lumMod val="75000"/>
                </a:schemeClr>
              </a:buClr>
              <a:buFont typeface="Wingdings" pitchFamily="2" charset="2"/>
              <a:buChar char="Ø"/>
            </a:pPr>
            <a:r>
              <a:rPr lang="en-US" sz="2000" dirty="0"/>
              <a:t>Attend seminars and workshops</a:t>
            </a:r>
          </a:p>
          <a:p>
            <a:pPr eaLnBrk="1" hangingPunct="1">
              <a:buClr>
                <a:schemeClr val="accent1">
                  <a:lumMod val="75000"/>
                </a:schemeClr>
              </a:buClr>
              <a:buFont typeface="Wingdings" pitchFamily="2" charset="2"/>
              <a:buChar char="Ø"/>
            </a:pPr>
            <a:endParaRPr lang="en-US" sz="2000" dirty="0"/>
          </a:p>
          <a:p>
            <a:pPr eaLnBrk="1" hangingPunct="1">
              <a:buClr>
                <a:schemeClr val="accent1">
                  <a:lumMod val="75000"/>
                </a:schemeClr>
              </a:buClr>
              <a:buFont typeface="Wingdings" pitchFamily="2" charset="2"/>
              <a:buChar char="Ø"/>
            </a:pPr>
            <a:r>
              <a:rPr lang="en-US" sz="2000" dirty="0"/>
              <a:t>Enroll in local and national professional organizations</a:t>
            </a:r>
          </a:p>
        </p:txBody>
      </p:sp>
      <p:sp>
        <p:nvSpPr>
          <p:cNvPr id="3" name="Footer Placeholder 2"/>
          <p:cNvSpPr>
            <a:spLocks noGrp="1"/>
          </p:cNvSpPr>
          <p:nvPr>
            <p:ph type="ftr" sz="quarter" idx="11"/>
          </p:nvPr>
        </p:nvSpPr>
        <p:spPr/>
        <p:txBody>
          <a:bodyPr/>
          <a:lstStyle/>
          <a:p>
            <a:pPr>
              <a:defRPr/>
            </a:pPr>
            <a:fld id="{3683ED9C-518E-4CD6-A118-0196857A3F27}" type="slidenum">
              <a:rPr lang="en-US" smtClean="0">
                <a:solidFill>
                  <a:schemeClr val="accent1">
                    <a:lumMod val="50000"/>
                  </a:schemeClr>
                </a:solidFill>
              </a:rPr>
              <a:t>30</a:t>
            </a:fld>
            <a:endParaRPr lang="en-US" dirty="0">
              <a:solidFill>
                <a:schemeClr val="accent1">
                  <a:lumMod val="50000"/>
                </a:schemeClr>
              </a:solidFill>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p:spPr>
        <p:txBody>
          <a:bodyPr lIns="90488" tIns="44450" rIns="90488" bIns="44450" anchor="ctr">
            <a:normAutofit fontScale="90000"/>
          </a:bodyPr>
          <a:lstStyle/>
          <a:p>
            <a:pPr algn="ctr" eaLnBrk="1" hangingPunct="1"/>
            <a:r>
              <a:rPr lang="en-US" b="1" dirty="0">
                <a:solidFill>
                  <a:schemeClr val="accent1">
                    <a:lumMod val="75000"/>
                  </a:schemeClr>
                </a:solidFill>
              </a:rPr>
              <a:t>Section 6:</a:t>
            </a:r>
            <a:r>
              <a:rPr lang="en-US" sz="4800" b="1" dirty="0">
                <a:solidFill>
                  <a:schemeClr val="accent1">
                    <a:lumMod val="75000"/>
                  </a:schemeClr>
                </a:solidFill>
              </a:rPr>
              <a:t>  </a:t>
            </a:r>
            <a:br>
              <a:rPr lang="en-US" sz="4800" b="1" dirty="0">
                <a:solidFill>
                  <a:schemeClr val="accent1">
                    <a:lumMod val="75000"/>
                  </a:schemeClr>
                </a:solidFill>
              </a:rPr>
            </a:br>
            <a:r>
              <a:rPr lang="en-US" b="1" dirty="0">
                <a:solidFill>
                  <a:schemeClr val="tx1"/>
                </a:solidFill>
              </a:rPr>
              <a:t>Fact Sheet of Significant Performance Events </a:t>
            </a:r>
            <a:endParaRPr lang="en-US" dirty="0">
              <a:solidFill>
                <a:schemeClr val="tx1"/>
              </a:solidFill>
            </a:endParaRPr>
          </a:p>
        </p:txBody>
      </p:sp>
      <p:graphicFrame>
        <p:nvGraphicFramePr>
          <p:cNvPr id="49155" name="Object 3"/>
          <p:cNvGraphicFramePr>
            <a:graphicFrameLocks noChangeAspect="1"/>
          </p:cNvGraphicFramePr>
          <p:nvPr>
            <p:extLst>
              <p:ext uri="{D42A27DB-BD31-4B8C-83A1-F6EECF244321}">
                <p14:modId xmlns:p14="http://schemas.microsoft.com/office/powerpoint/2010/main" val="3290751112"/>
              </p:ext>
            </p:extLst>
          </p:nvPr>
        </p:nvGraphicFramePr>
        <p:xfrm>
          <a:off x="3450265" y="2725479"/>
          <a:ext cx="1747838" cy="2933700"/>
        </p:xfrm>
        <a:graphic>
          <a:graphicData uri="http://schemas.openxmlformats.org/presentationml/2006/ole">
            <mc:AlternateContent xmlns:mc="http://schemas.openxmlformats.org/markup-compatibility/2006">
              <mc:Choice xmlns:v="urn:schemas-microsoft-com:vml" Requires="v">
                <p:oleObj spid="_x0000_s49305" name="Clip" r:id="rId4" imgW="2735263" imgH="5105400" progId="MS_ClipArt_Gallery.5">
                  <p:embed/>
                </p:oleObj>
              </mc:Choice>
              <mc:Fallback>
                <p:oleObj name="Clip" r:id="rId4" imgW="2735263" imgH="5105400" progId="MS_ClipArt_Gallery.5">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50265" y="2725479"/>
                        <a:ext cx="1747838" cy="293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Footer Placeholder 2"/>
          <p:cNvSpPr>
            <a:spLocks noGrp="1"/>
          </p:cNvSpPr>
          <p:nvPr>
            <p:ph type="ftr" sz="quarter" idx="11"/>
          </p:nvPr>
        </p:nvSpPr>
        <p:spPr/>
        <p:txBody>
          <a:bodyPr/>
          <a:lstStyle/>
          <a:p>
            <a:pPr>
              <a:defRPr/>
            </a:pPr>
            <a:fld id="{3683ED9C-518E-4CD6-A118-0196857A3F27}" type="slidenum">
              <a:rPr lang="en-US" smtClean="0">
                <a:solidFill>
                  <a:schemeClr val="accent1">
                    <a:lumMod val="50000"/>
                  </a:schemeClr>
                </a:solidFill>
              </a:rPr>
              <a:t>31</a:t>
            </a:fld>
            <a:endParaRPr lang="en-US" dirty="0">
              <a:solidFill>
                <a:schemeClr val="accent1">
                  <a:lumMod val="50000"/>
                </a:schemeClr>
              </a:solidFill>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828800" y="1143000"/>
            <a:ext cx="2651760" cy="83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828800" y="2362200"/>
            <a:ext cx="2651760" cy="83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832708" y="3630246"/>
            <a:ext cx="2651760" cy="83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9922" y="852311"/>
            <a:ext cx="4804156" cy="533095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Footer Placeholder 2"/>
          <p:cNvSpPr>
            <a:spLocks noGrp="1"/>
          </p:cNvSpPr>
          <p:nvPr>
            <p:ph type="ftr" sz="quarter" idx="11"/>
          </p:nvPr>
        </p:nvSpPr>
        <p:spPr/>
        <p:txBody>
          <a:bodyPr/>
          <a:lstStyle/>
          <a:p>
            <a:pPr>
              <a:defRPr/>
            </a:pPr>
            <a:fld id="{3683ED9C-518E-4CD6-A118-0196857A3F27}" type="slidenum">
              <a:rPr lang="en-US" smtClean="0">
                <a:solidFill>
                  <a:schemeClr val="accent1">
                    <a:lumMod val="50000"/>
                  </a:schemeClr>
                </a:solidFill>
              </a:rPr>
              <a:t>32</a:t>
            </a:fld>
            <a:endParaRPr lang="en-US" dirty="0">
              <a:solidFill>
                <a:schemeClr val="accent1">
                  <a:lumMod val="50000"/>
                </a:schemeClr>
              </a:solidFill>
            </a:endParaRPr>
          </a:p>
        </p:txBody>
      </p:sp>
    </p:spTree>
    <p:extLst>
      <p:ext uri="{BB962C8B-B14F-4D97-AF65-F5344CB8AC3E}">
        <p14:creationId xmlns:p14="http://schemas.microsoft.com/office/powerpoint/2010/main" val="1856239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a:xfrm>
            <a:off x="609600" y="685800"/>
            <a:ext cx="7848600" cy="1104900"/>
          </a:xfrm>
          <a:noFill/>
        </p:spPr>
        <p:txBody>
          <a:bodyPr lIns="90488" tIns="44450" rIns="90488" bIns="44450" anchor="ctr">
            <a:normAutofit fontScale="90000"/>
          </a:bodyPr>
          <a:lstStyle/>
          <a:p>
            <a:pPr algn="ctr"/>
            <a:r>
              <a:rPr lang="en-US" b="1" dirty="0">
                <a:solidFill>
                  <a:schemeClr val="accent1">
                    <a:lumMod val="75000"/>
                  </a:schemeClr>
                </a:solidFill>
              </a:rPr>
              <a:t>Fact Sheet of Significant Performance Events </a:t>
            </a:r>
          </a:p>
        </p:txBody>
      </p:sp>
      <p:sp>
        <p:nvSpPr>
          <p:cNvPr id="49156" name="Rectangle 3"/>
          <p:cNvSpPr>
            <a:spLocks noGrp="1" noChangeArrowheads="1"/>
          </p:cNvSpPr>
          <p:nvPr>
            <p:ph idx="1"/>
          </p:nvPr>
        </p:nvSpPr>
        <p:spPr>
          <a:xfrm>
            <a:off x="381000" y="2057400"/>
            <a:ext cx="8305800" cy="4572000"/>
          </a:xfrm>
          <a:noFill/>
        </p:spPr>
        <p:txBody>
          <a:bodyPr lIns="90488" tIns="44450" rIns="90488" bIns="44450">
            <a:normAutofit/>
          </a:bodyPr>
          <a:lstStyle/>
          <a:p>
            <a:pPr marL="466725" indent="-233363">
              <a:buClr>
                <a:schemeClr val="accent1">
                  <a:lumMod val="75000"/>
                </a:schemeClr>
              </a:buClr>
              <a:buFont typeface="Wingdings" pitchFamily="2" charset="2"/>
              <a:buChar char="Ø"/>
            </a:pPr>
            <a:r>
              <a:rPr lang="en-US" sz="2000" dirty="0"/>
              <a:t>Used to record any noteworthy event, positive or negative, that occurs throughout the rating cycle</a:t>
            </a:r>
          </a:p>
          <a:p>
            <a:pPr marL="466725" indent="-233363">
              <a:buClr>
                <a:schemeClr val="accent1">
                  <a:lumMod val="75000"/>
                </a:schemeClr>
              </a:buClr>
              <a:buFont typeface="Wingdings" pitchFamily="2" charset="2"/>
              <a:buChar char="Ø"/>
            </a:pPr>
            <a:endParaRPr lang="en-US" sz="2000" dirty="0"/>
          </a:p>
          <a:p>
            <a:pPr marL="466725" indent="-233363">
              <a:buClr>
                <a:schemeClr val="accent1">
                  <a:lumMod val="75000"/>
                </a:schemeClr>
              </a:buClr>
              <a:buFont typeface="Wingdings" pitchFamily="2" charset="2"/>
              <a:buChar char="Ø"/>
            </a:pPr>
            <a:r>
              <a:rPr lang="en-US" sz="2000" dirty="0"/>
              <a:t>Any Significant Event that represents performance below or above the Successful level should be recorded</a:t>
            </a:r>
          </a:p>
          <a:p>
            <a:pPr marL="466725" indent="-233363">
              <a:buClr>
                <a:schemeClr val="accent1">
                  <a:lumMod val="75000"/>
                </a:schemeClr>
              </a:buClr>
              <a:buFont typeface="Wingdings" pitchFamily="2" charset="2"/>
              <a:buChar char="Ø"/>
            </a:pPr>
            <a:endParaRPr lang="en-US" sz="2000" dirty="0"/>
          </a:p>
          <a:p>
            <a:pPr marL="466725" indent="-233363">
              <a:buClr>
                <a:schemeClr val="accent1">
                  <a:lumMod val="75000"/>
                </a:schemeClr>
              </a:buClr>
              <a:buFont typeface="Wingdings" pitchFamily="2" charset="2"/>
              <a:buChar char="Ø"/>
            </a:pPr>
            <a:r>
              <a:rPr lang="en-US" sz="2000" dirty="0"/>
              <a:t>Events should be documented as they occur, with both rater and ratee initialing the documentation</a:t>
            </a:r>
          </a:p>
          <a:p>
            <a:pPr marL="466725" indent="-233363">
              <a:buClr>
                <a:schemeClr val="accent1">
                  <a:lumMod val="75000"/>
                </a:schemeClr>
              </a:buClr>
              <a:buFont typeface="Wingdings" pitchFamily="2" charset="2"/>
              <a:buChar char="Ø"/>
            </a:pPr>
            <a:endParaRPr lang="en-US" sz="2000" dirty="0"/>
          </a:p>
          <a:p>
            <a:pPr marL="466725" indent="-233363">
              <a:buClr>
                <a:schemeClr val="accent1">
                  <a:lumMod val="75000"/>
                </a:schemeClr>
              </a:buClr>
              <a:buFont typeface="Wingdings" pitchFamily="2" charset="2"/>
              <a:buChar char="Ø"/>
            </a:pPr>
            <a:r>
              <a:rPr lang="en-US" sz="2000" dirty="0"/>
              <a:t>All involved parties are encouraged to request </a:t>
            </a:r>
          </a:p>
          <a:p>
            <a:pPr marL="233362" indent="0">
              <a:buClr>
                <a:schemeClr val="accent1">
                  <a:lumMod val="75000"/>
                </a:schemeClr>
              </a:buClr>
              <a:buNone/>
            </a:pPr>
            <a:r>
              <a:rPr lang="en-US" sz="2000" dirty="0"/>
              <a:t>   entries on the form; Rater determines significance</a:t>
            </a:r>
          </a:p>
        </p:txBody>
      </p:sp>
      <p:graphicFrame>
        <p:nvGraphicFramePr>
          <p:cNvPr id="49157" name="Object 4"/>
          <p:cNvGraphicFramePr>
            <a:graphicFrameLocks noChangeAspect="1"/>
          </p:cNvGraphicFramePr>
          <p:nvPr>
            <p:extLst>
              <p:ext uri="{D42A27DB-BD31-4B8C-83A1-F6EECF244321}">
                <p14:modId xmlns:p14="http://schemas.microsoft.com/office/powerpoint/2010/main" val="1936527905"/>
              </p:ext>
            </p:extLst>
          </p:nvPr>
        </p:nvGraphicFramePr>
        <p:xfrm>
          <a:off x="7145550" y="4582633"/>
          <a:ext cx="1335687" cy="1389063"/>
        </p:xfrm>
        <a:graphic>
          <a:graphicData uri="http://schemas.openxmlformats.org/presentationml/2006/ole">
            <mc:AlternateContent xmlns:mc="http://schemas.openxmlformats.org/markup-compatibility/2006">
              <mc:Choice xmlns:v="urn:schemas-microsoft-com:vml" Requires="v">
                <p:oleObj spid="_x0000_s58513" name="Clip" r:id="rId4" imgW="1774850" imgH="1846174" progId="MS_ClipArt_Gallery.5">
                  <p:embed/>
                </p:oleObj>
              </mc:Choice>
              <mc:Fallback>
                <p:oleObj name="Clip" r:id="rId4" imgW="1774850" imgH="1846174" progId="MS_ClipArt_Gallery.5">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5550" y="4582633"/>
                        <a:ext cx="1335687" cy="1389063"/>
                      </a:xfrm>
                      <a:prstGeom prst="rect">
                        <a:avLst/>
                      </a:prstGeom>
                      <a:noFill/>
                      <a:ln>
                        <a:noFill/>
                      </a:ln>
                      <a:effectLst/>
                      <a:extLst/>
                    </p:spPr>
                  </p:pic>
                </p:oleObj>
              </mc:Fallback>
            </mc:AlternateContent>
          </a:graphicData>
        </a:graphic>
      </p:graphicFrame>
      <p:sp>
        <p:nvSpPr>
          <p:cNvPr id="8" name="Footer Placeholder 2"/>
          <p:cNvSpPr>
            <a:spLocks noGrp="1"/>
          </p:cNvSpPr>
          <p:nvPr>
            <p:ph type="ftr" sz="quarter" idx="11"/>
          </p:nvPr>
        </p:nvSpPr>
        <p:spPr>
          <a:xfrm>
            <a:off x="4981575" y="6011863"/>
            <a:ext cx="3502025" cy="365125"/>
          </a:xfrm>
        </p:spPr>
        <p:txBody>
          <a:bodyPr/>
          <a:lstStyle/>
          <a:p>
            <a:pPr>
              <a:defRPr/>
            </a:pPr>
            <a:fld id="{3683ED9C-518E-4CD6-A118-0196857A3F27}" type="slidenum">
              <a:rPr lang="en-US" smtClean="0">
                <a:solidFill>
                  <a:schemeClr val="accent1">
                    <a:lumMod val="50000"/>
                  </a:schemeClr>
                </a:solidFill>
              </a:rPr>
              <a:t>33</a:t>
            </a:fld>
            <a:endParaRPr lang="en-US" dirty="0">
              <a:solidFill>
                <a:schemeClr val="accent1">
                  <a:lumMod val="50000"/>
                </a:schemeClr>
              </a:solidFill>
            </a:endParaRPr>
          </a:p>
        </p:txBody>
      </p:sp>
    </p:spTree>
    <p:extLst>
      <p:ext uri="{BB962C8B-B14F-4D97-AF65-F5344CB8AC3E}">
        <p14:creationId xmlns:p14="http://schemas.microsoft.com/office/powerpoint/2010/main" val="248395573"/>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1889760" cy="381000"/>
          </a:xfrm>
        </p:spPr>
        <p:txBody>
          <a:bodyPr>
            <a:noAutofit/>
          </a:bodyPr>
          <a:lstStyle/>
          <a:p>
            <a:pPr algn="ctr"/>
            <a:r>
              <a:rPr lang="en-US" sz="2000" b="1" dirty="0">
                <a:solidFill>
                  <a:schemeClr val="accent6">
                    <a:lumMod val="75000"/>
                  </a:schemeClr>
                </a:solidFill>
              </a:rPr>
              <a:t>SAMPLE</a:t>
            </a: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5566" t="19979" r="5594" b="4277"/>
          <a:stretch/>
        </p:blipFill>
        <p:spPr>
          <a:xfrm>
            <a:off x="2514600" y="826911"/>
            <a:ext cx="4831839" cy="533117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30519" y="1682921"/>
            <a:ext cx="2218944" cy="493776"/>
          </a:xfrm>
          <a:prstGeom prst="rect">
            <a:avLst/>
          </a:prstGeom>
        </p:spPr>
      </p:pic>
      <p:sp>
        <p:nvSpPr>
          <p:cNvPr id="8" name="Footer Placeholder 2"/>
          <p:cNvSpPr>
            <a:spLocks noGrp="1"/>
          </p:cNvSpPr>
          <p:nvPr>
            <p:ph type="ftr" sz="quarter" idx="11"/>
          </p:nvPr>
        </p:nvSpPr>
        <p:spPr/>
        <p:txBody>
          <a:bodyPr/>
          <a:lstStyle/>
          <a:p>
            <a:pPr>
              <a:defRPr/>
            </a:pPr>
            <a:fld id="{3683ED9C-518E-4CD6-A118-0196857A3F27}" type="slidenum">
              <a:rPr lang="en-US" smtClean="0">
                <a:solidFill>
                  <a:schemeClr val="accent1">
                    <a:lumMod val="50000"/>
                  </a:schemeClr>
                </a:solidFill>
              </a:rPr>
              <a:t>34</a:t>
            </a:fld>
            <a:endParaRPr lang="en-US" dirty="0">
              <a:solidFill>
                <a:schemeClr val="accent1">
                  <a:lumMod val="50000"/>
                </a:schemeClr>
              </a:solidFill>
            </a:endParaRPr>
          </a:p>
        </p:txBody>
      </p:sp>
    </p:spTree>
    <p:extLst>
      <p:ext uri="{BB962C8B-B14F-4D97-AF65-F5344CB8AC3E}">
        <p14:creationId xmlns:p14="http://schemas.microsoft.com/office/powerpoint/2010/main" val="7076471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077200" cy="1295400"/>
          </a:xfrm>
        </p:spPr>
        <p:txBody>
          <a:bodyPr>
            <a:normAutofit fontScale="90000"/>
          </a:bodyPr>
          <a:lstStyle/>
          <a:p>
            <a:pPr algn="ctr"/>
            <a:br>
              <a:rPr lang="en-US" sz="2000" dirty="0">
                <a:solidFill>
                  <a:schemeClr val="accent1">
                    <a:lumMod val="75000"/>
                  </a:schemeClr>
                </a:solidFill>
              </a:rPr>
            </a:br>
            <a:br>
              <a:rPr lang="en-US" sz="2000" dirty="0">
                <a:solidFill>
                  <a:schemeClr val="accent1">
                    <a:lumMod val="75000"/>
                  </a:schemeClr>
                </a:solidFill>
              </a:rPr>
            </a:br>
            <a:r>
              <a:rPr lang="en-US" b="1" dirty="0">
                <a:solidFill>
                  <a:schemeClr val="accent1">
                    <a:lumMod val="75000"/>
                  </a:schemeClr>
                </a:solidFill>
              </a:rPr>
              <a:t>Certification of </a:t>
            </a:r>
            <a:br>
              <a:rPr lang="en-US" b="1" dirty="0">
                <a:solidFill>
                  <a:schemeClr val="accent1">
                    <a:lumMod val="75000"/>
                  </a:schemeClr>
                </a:solidFill>
              </a:rPr>
            </a:br>
            <a:r>
              <a:rPr lang="en-US" b="1" dirty="0">
                <a:solidFill>
                  <a:schemeClr val="accent1">
                    <a:lumMod val="75000"/>
                  </a:schemeClr>
                </a:solidFill>
              </a:rPr>
              <a:t>Interim and Final Evaluations</a:t>
            </a:r>
            <a:br>
              <a:rPr lang="en-US" sz="2800" dirty="0">
                <a:solidFill>
                  <a:schemeClr val="accent1">
                    <a:lumMod val="75000"/>
                  </a:schemeClr>
                </a:solidFill>
              </a:rPr>
            </a:br>
            <a:endParaRPr lang="en-US" sz="2800" dirty="0">
              <a:solidFill>
                <a:schemeClr val="accent1">
                  <a:lumMod val="75000"/>
                </a:schemeClr>
              </a:solidFill>
            </a:endParaRPr>
          </a:p>
        </p:txBody>
      </p:sp>
      <p:sp>
        <p:nvSpPr>
          <p:cNvPr id="3" name="Content Placeholder 2"/>
          <p:cNvSpPr>
            <a:spLocks noGrp="1"/>
          </p:cNvSpPr>
          <p:nvPr>
            <p:ph idx="1"/>
          </p:nvPr>
        </p:nvSpPr>
        <p:spPr>
          <a:xfrm>
            <a:off x="990600" y="2362200"/>
            <a:ext cx="7086600" cy="3962400"/>
          </a:xfrm>
        </p:spPr>
        <p:txBody>
          <a:bodyPr>
            <a:normAutofit lnSpcReduction="10000"/>
          </a:bodyPr>
          <a:lstStyle/>
          <a:p>
            <a:pPr indent="-287338">
              <a:buClr>
                <a:schemeClr val="accent1">
                  <a:lumMod val="75000"/>
                </a:schemeClr>
              </a:buClr>
              <a:buFont typeface="Wingdings" pitchFamily="2" charset="2"/>
              <a:buChar char="Ø"/>
            </a:pPr>
            <a:r>
              <a:rPr lang="en-US" sz="2000" dirty="0"/>
              <a:t>Review &amp; discuss Sections 1, 2, 3 and 4.                        Rating, Justification and Development Plan.</a:t>
            </a:r>
          </a:p>
          <a:p>
            <a:pPr indent="-287338">
              <a:buClr>
                <a:schemeClr val="accent1">
                  <a:lumMod val="75000"/>
                </a:schemeClr>
              </a:buClr>
              <a:buFont typeface="Wingdings" pitchFamily="2" charset="2"/>
              <a:buChar char="Ø"/>
            </a:pPr>
            <a:endParaRPr lang="en-US" sz="2000" dirty="0"/>
          </a:p>
          <a:p>
            <a:pPr indent="-287338">
              <a:buClr>
                <a:schemeClr val="accent1">
                  <a:lumMod val="75000"/>
                </a:schemeClr>
              </a:buClr>
              <a:buFont typeface="Wingdings" pitchFamily="2" charset="2"/>
              <a:buChar char="Ø"/>
            </a:pPr>
            <a:r>
              <a:rPr lang="en-US" sz="2000" dirty="0"/>
              <a:t>Date the face to face meeting was held</a:t>
            </a:r>
          </a:p>
          <a:p>
            <a:pPr indent="-287338">
              <a:buClr>
                <a:schemeClr val="accent1">
                  <a:lumMod val="75000"/>
                </a:schemeClr>
              </a:buClr>
              <a:buFont typeface="Wingdings" pitchFamily="2" charset="2"/>
              <a:buChar char="Ø"/>
            </a:pPr>
            <a:endParaRPr lang="en-US" sz="2000" dirty="0"/>
          </a:p>
          <a:p>
            <a:pPr indent="-287338">
              <a:buClr>
                <a:schemeClr val="accent1">
                  <a:lumMod val="75000"/>
                </a:schemeClr>
              </a:buClr>
              <a:buFont typeface="Wingdings" pitchFamily="2" charset="2"/>
              <a:buChar char="Ø"/>
            </a:pPr>
            <a:r>
              <a:rPr lang="en-US" sz="2000" dirty="0"/>
              <a:t>After any revisions/comments, both rater &amp; ratee sign &amp; date PAR form</a:t>
            </a:r>
          </a:p>
          <a:p>
            <a:pPr indent="-287338">
              <a:buClr>
                <a:schemeClr val="accent1">
                  <a:lumMod val="75000"/>
                </a:schemeClr>
              </a:buClr>
              <a:buFont typeface="Wingdings" pitchFamily="2" charset="2"/>
              <a:buChar char="Ø"/>
            </a:pPr>
            <a:endParaRPr lang="en-US" sz="2000" dirty="0"/>
          </a:p>
          <a:p>
            <a:pPr indent="-287338">
              <a:buClr>
                <a:schemeClr val="accent1">
                  <a:lumMod val="75000"/>
                </a:schemeClr>
              </a:buClr>
              <a:buFont typeface="Wingdings" pitchFamily="2" charset="2"/>
              <a:buChar char="Ø"/>
            </a:pPr>
            <a:r>
              <a:rPr lang="en-US" sz="2000" dirty="0"/>
              <a:t>Ratee checks  each of 3 boxes with either “agree” or “disagree” </a:t>
            </a:r>
          </a:p>
          <a:p>
            <a:pPr indent="-287338">
              <a:buClr>
                <a:schemeClr val="accent1">
                  <a:lumMod val="75000"/>
                </a:schemeClr>
              </a:buClr>
              <a:buFont typeface="Wingdings" pitchFamily="2" charset="2"/>
              <a:buChar char="Ø"/>
            </a:pPr>
            <a:endParaRPr lang="en-US" sz="2000" dirty="0"/>
          </a:p>
          <a:p>
            <a:pPr indent="-287338">
              <a:buClr>
                <a:schemeClr val="accent1">
                  <a:lumMod val="75000"/>
                </a:schemeClr>
              </a:buClr>
              <a:buFont typeface="Wingdings" pitchFamily="2" charset="2"/>
              <a:buChar char="Ø"/>
            </a:pPr>
            <a:r>
              <a:rPr lang="en-US" sz="2000" dirty="0"/>
              <a:t>PAR is then forwarded to the reviewer </a:t>
            </a:r>
          </a:p>
          <a:p>
            <a:pPr marL="109537" indent="0">
              <a:buNone/>
            </a:pPr>
            <a:endParaRPr lang="en-US" dirty="0"/>
          </a:p>
          <a:p>
            <a:endParaRPr lang="en-US" dirty="0"/>
          </a:p>
          <a:p>
            <a:endParaRPr lang="en-US" dirty="0"/>
          </a:p>
        </p:txBody>
      </p:sp>
      <p:sp>
        <p:nvSpPr>
          <p:cNvPr id="7" name="Footer Placeholder 2"/>
          <p:cNvSpPr>
            <a:spLocks noGrp="1"/>
          </p:cNvSpPr>
          <p:nvPr>
            <p:ph type="ftr" sz="quarter" idx="11"/>
          </p:nvPr>
        </p:nvSpPr>
        <p:spPr/>
        <p:txBody>
          <a:bodyPr/>
          <a:lstStyle/>
          <a:p>
            <a:pPr>
              <a:defRPr/>
            </a:pPr>
            <a:fld id="{3683ED9C-518E-4CD6-A118-0196857A3F27}" type="slidenum">
              <a:rPr lang="en-US" smtClean="0">
                <a:solidFill>
                  <a:schemeClr val="accent1">
                    <a:lumMod val="50000"/>
                  </a:schemeClr>
                </a:solidFill>
              </a:rPr>
              <a:t>35</a:t>
            </a:fld>
            <a:endParaRPr lang="en-US" dirty="0">
              <a:solidFill>
                <a:schemeClr val="accent1">
                  <a:lumMod val="50000"/>
                </a:schemeClr>
              </a:solidFill>
            </a:endParaRPr>
          </a:p>
        </p:txBody>
      </p:sp>
    </p:spTree>
    <p:extLst>
      <p:ext uri="{BB962C8B-B14F-4D97-AF65-F5344CB8AC3E}">
        <p14:creationId xmlns:p14="http://schemas.microsoft.com/office/powerpoint/2010/main" val="10338761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628" y="152400"/>
            <a:ext cx="7024744" cy="1143000"/>
          </a:xfrm>
        </p:spPr>
        <p:txBody>
          <a:bodyPr>
            <a:normAutofit/>
          </a:bodyPr>
          <a:lstStyle/>
          <a:p>
            <a:pPr algn="ctr"/>
            <a:r>
              <a:rPr lang="en-US" sz="3600" b="1" dirty="0"/>
              <a:t>Tip Sheet</a:t>
            </a:r>
          </a:p>
        </p:txBody>
      </p:sp>
      <p:sp>
        <p:nvSpPr>
          <p:cNvPr id="3" name="Content Placeholder 2"/>
          <p:cNvSpPr>
            <a:spLocks noGrp="1"/>
          </p:cNvSpPr>
          <p:nvPr>
            <p:ph idx="1"/>
          </p:nvPr>
        </p:nvSpPr>
        <p:spPr>
          <a:xfrm>
            <a:off x="685800" y="1219200"/>
            <a:ext cx="7848600" cy="5105400"/>
          </a:xfrm>
        </p:spPr>
        <p:txBody>
          <a:bodyPr>
            <a:normAutofit fontScale="55000" lnSpcReduction="20000"/>
          </a:bodyPr>
          <a:lstStyle/>
          <a:p>
            <a:pPr>
              <a:buFont typeface="Wingdings" pitchFamily="2" charset="2"/>
              <a:buChar char="Ø"/>
            </a:pPr>
            <a:endParaRPr lang="en-US" dirty="0"/>
          </a:p>
          <a:p>
            <a:pPr lvl="0">
              <a:buFont typeface="Wingdings" pitchFamily="2" charset="2"/>
              <a:buChar char="Ø"/>
            </a:pPr>
            <a:r>
              <a:rPr lang="en-US" sz="2500" dirty="0"/>
              <a:t>You should save the PDF immediately once you start working within the form.  </a:t>
            </a:r>
          </a:p>
          <a:p>
            <a:pPr lvl="1">
              <a:buFont typeface="Wingdings" pitchFamily="2" charset="2"/>
              <a:buChar char="Ø"/>
            </a:pPr>
            <a:r>
              <a:rPr lang="en-US" sz="2500" dirty="0"/>
              <a:t>Save in your documents: File&gt;Save As&gt;PDF </a:t>
            </a:r>
          </a:p>
          <a:p>
            <a:pPr lvl="0">
              <a:buFont typeface="Wingdings" pitchFamily="2" charset="2"/>
              <a:buChar char="Ø"/>
            </a:pPr>
            <a:endParaRPr lang="en-US" sz="2500" dirty="0"/>
          </a:p>
          <a:p>
            <a:pPr lvl="0">
              <a:buFont typeface="Wingdings" pitchFamily="2" charset="2"/>
              <a:buChar char="Ø"/>
            </a:pPr>
            <a:r>
              <a:rPr lang="en-US" sz="2500" dirty="0"/>
              <a:t>Recommended naming convention: 2013 </a:t>
            </a:r>
            <a:r>
              <a:rPr lang="en-US" sz="2500" dirty="0" err="1"/>
              <a:t>PAR_“employee</a:t>
            </a:r>
            <a:r>
              <a:rPr lang="en-US" sz="2500" dirty="0"/>
              <a:t> name”. </a:t>
            </a:r>
            <a:br>
              <a:rPr lang="en-US" sz="2500" dirty="0"/>
            </a:br>
            <a:r>
              <a:rPr lang="en-US" sz="2500" dirty="0"/>
              <a:t>Example: 2013 </a:t>
            </a:r>
            <a:r>
              <a:rPr lang="en-US" sz="2500" dirty="0" err="1"/>
              <a:t>PAR_Joan</a:t>
            </a:r>
            <a:r>
              <a:rPr lang="en-US" sz="2500" dirty="0"/>
              <a:t> West</a:t>
            </a:r>
          </a:p>
          <a:p>
            <a:pPr>
              <a:buFont typeface="Wingdings" pitchFamily="2" charset="2"/>
              <a:buChar char="Ø"/>
            </a:pPr>
            <a:endParaRPr lang="en-US" sz="2500" dirty="0"/>
          </a:p>
          <a:p>
            <a:pPr lvl="0">
              <a:buFont typeface="Wingdings" pitchFamily="2" charset="2"/>
              <a:buChar char="Ø"/>
            </a:pPr>
            <a:r>
              <a:rPr lang="en-US" sz="2500" dirty="0"/>
              <a:t>To check spelling within the form: </a:t>
            </a:r>
          </a:p>
          <a:p>
            <a:pPr lvl="1">
              <a:buFont typeface="Wingdings" pitchFamily="2" charset="2"/>
              <a:buChar char="Ø"/>
            </a:pPr>
            <a:r>
              <a:rPr lang="en-US" sz="2500" dirty="0"/>
              <a:t>Go to Edit&gt;Check Spelling&gt;In Comments, Fields &amp; Editable Text</a:t>
            </a:r>
          </a:p>
          <a:p>
            <a:pPr lvl="1">
              <a:buFont typeface="Wingdings" pitchFamily="2" charset="2"/>
              <a:buChar char="Ø"/>
            </a:pPr>
            <a:r>
              <a:rPr lang="en-US" sz="2500" dirty="0"/>
              <a:t>Or Use key command F7</a:t>
            </a:r>
          </a:p>
          <a:p>
            <a:pPr>
              <a:buFont typeface="Wingdings" pitchFamily="2" charset="2"/>
              <a:buChar char="Ø"/>
            </a:pPr>
            <a:endParaRPr lang="en-US" sz="2500" dirty="0"/>
          </a:p>
          <a:p>
            <a:pPr lvl="0">
              <a:buFont typeface="Wingdings" pitchFamily="2" charset="2"/>
              <a:buChar char="Ø"/>
            </a:pPr>
            <a:r>
              <a:rPr lang="en-US" sz="2500" dirty="0"/>
              <a:t>If you want to email the PDF you can do so from within Adobe Reader: </a:t>
            </a:r>
          </a:p>
          <a:p>
            <a:pPr lvl="1">
              <a:buFont typeface="Wingdings" pitchFamily="2" charset="2"/>
              <a:buChar char="Ø"/>
            </a:pPr>
            <a:r>
              <a:rPr lang="en-US" sz="2500" dirty="0"/>
              <a:t>File&gt;Attach to Email.   A panel will open on the right hand side.  Select Attach to Email and press Attach button and outlook will open with the PDF attached.</a:t>
            </a:r>
          </a:p>
          <a:p>
            <a:pPr>
              <a:buFont typeface="Wingdings" pitchFamily="2" charset="2"/>
              <a:buChar char="Ø"/>
            </a:pPr>
            <a:endParaRPr lang="en-US" sz="2500" dirty="0"/>
          </a:p>
          <a:p>
            <a:pPr lvl="0">
              <a:buFont typeface="Wingdings" pitchFamily="2" charset="2"/>
              <a:buChar char="Ø"/>
            </a:pPr>
            <a:r>
              <a:rPr lang="en-US" sz="2500" dirty="0"/>
              <a:t>The form is designed to allow the user to type in the </a:t>
            </a:r>
            <a:r>
              <a:rPr lang="en-US" sz="2500" dirty="0" err="1"/>
              <a:t>Ratee’s</a:t>
            </a:r>
            <a:r>
              <a:rPr lang="en-US" sz="2500" dirty="0"/>
              <a:t> name, Title, Rating Period, Rater, and Department/Agency-Location one time then it will auto populate on every page.</a:t>
            </a:r>
          </a:p>
          <a:p>
            <a:pPr>
              <a:buFont typeface="Wingdings" pitchFamily="2" charset="2"/>
              <a:buChar char="Ø"/>
            </a:pPr>
            <a:endParaRPr lang="en-US" sz="2500" dirty="0"/>
          </a:p>
          <a:p>
            <a:pPr lvl="0">
              <a:buFont typeface="Wingdings" pitchFamily="2" charset="2"/>
              <a:buChar char="Ø"/>
            </a:pPr>
            <a:r>
              <a:rPr lang="en-US" sz="2500" dirty="0"/>
              <a:t>The form calculates the Job Achievement Subtotal and Job Related Subtotal for the user.</a:t>
            </a:r>
          </a:p>
          <a:p>
            <a:pPr>
              <a:buFont typeface="Wingdings" pitchFamily="2" charset="2"/>
              <a:buChar char="Ø"/>
            </a:pPr>
            <a:endParaRPr lang="en-US" sz="2500" dirty="0"/>
          </a:p>
          <a:p>
            <a:pPr lvl="0">
              <a:buFont typeface="Wingdings" pitchFamily="2" charset="2"/>
              <a:buChar char="Ø"/>
            </a:pPr>
            <a:r>
              <a:rPr lang="en-US" sz="2500" dirty="0"/>
              <a:t>Also  once the Interim Evaluation Rating and Final Evaluation Rating is keyed into the Conversion to Overall Rating, the rating is placed onto the Justification Sheet and Development Plan.</a:t>
            </a:r>
          </a:p>
          <a:p>
            <a:endParaRPr lang="en-US" sz="2500" dirty="0"/>
          </a:p>
          <a:p>
            <a:endParaRPr lang="en-US" sz="2500" dirty="0"/>
          </a:p>
          <a:p>
            <a:pPr marL="109537" indent="0">
              <a:buNone/>
            </a:pPr>
            <a:endParaRPr lang="en-US" dirty="0"/>
          </a:p>
        </p:txBody>
      </p:sp>
      <p:sp>
        <p:nvSpPr>
          <p:cNvPr id="7" name="Footer Placeholder 2"/>
          <p:cNvSpPr>
            <a:spLocks noGrp="1"/>
          </p:cNvSpPr>
          <p:nvPr>
            <p:ph type="ftr" sz="quarter" idx="11"/>
          </p:nvPr>
        </p:nvSpPr>
        <p:spPr>
          <a:xfrm>
            <a:off x="4981575" y="6022975"/>
            <a:ext cx="3502025" cy="365125"/>
          </a:xfrm>
        </p:spPr>
        <p:txBody>
          <a:bodyPr/>
          <a:lstStyle/>
          <a:p>
            <a:pPr>
              <a:defRPr/>
            </a:pPr>
            <a:fld id="{3683ED9C-518E-4CD6-A118-0196857A3F27}" type="slidenum">
              <a:rPr lang="en-US" smtClean="0">
                <a:solidFill>
                  <a:schemeClr val="accent1">
                    <a:lumMod val="50000"/>
                  </a:schemeClr>
                </a:solidFill>
              </a:rPr>
              <a:t>36</a:t>
            </a:fld>
            <a:endParaRPr lang="en-US" dirty="0">
              <a:solidFill>
                <a:schemeClr val="accent1">
                  <a:lumMod val="50000"/>
                </a:schemeClr>
              </a:solidFill>
            </a:endParaRPr>
          </a:p>
        </p:txBody>
      </p:sp>
    </p:spTree>
    <p:extLst>
      <p:ext uri="{BB962C8B-B14F-4D97-AF65-F5344CB8AC3E}">
        <p14:creationId xmlns:p14="http://schemas.microsoft.com/office/powerpoint/2010/main" val="39057604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normAutofit fontScale="90000"/>
          </a:bodyPr>
          <a:lstStyle/>
          <a:p>
            <a:pPr algn="ctr"/>
            <a:r>
              <a:rPr lang="en-US" b="1" dirty="0">
                <a:solidFill>
                  <a:schemeClr val="accent1">
                    <a:lumMod val="75000"/>
                  </a:schemeClr>
                </a:solidFill>
              </a:rPr>
              <a:t>Thank you for your</a:t>
            </a:r>
            <a:br>
              <a:rPr lang="en-US" b="1" dirty="0">
                <a:solidFill>
                  <a:schemeClr val="accent1">
                    <a:lumMod val="75000"/>
                  </a:schemeClr>
                </a:solidFill>
              </a:rPr>
            </a:br>
            <a:r>
              <a:rPr lang="en-US" b="1" dirty="0">
                <a:solidFill>
                  <a:schemeClr val="accent1">
                    <a:lumMod val="75000"/>
                  </a:schemeClr>
                </a:solidFill>
              </a:rPr>
              <a:t> participation!</a:t>
            </a:r>
          </a:p>
        </p:txBody>
      </p:sp>
      <p:sp>
        <p:nvSpPr>
          <p:cNvPr id="56323" name="Content Placeholder 2"/>
          <p:cNvSpPr>
            <a:spLocks noGrp="1"/>
          </p:cNvSpPr>
          <p:nvPr>
            <p:ph idx="1"/>
          </p:nvPr>
        </p:nvSpPr>
        <p:spPr>
          <a:xfrm>
            <a:off x="1562100" y="2819400"/>
            <a:ext cx="6019800" cy="4324350"/>
          </a:xfrm>
        </p:spPr>
        <p:txBody>
          <a:bodyPr>
            <a:normAutofit/>
          </a:bodyPr>
          <a:lstStyle/>
          <a:p>
            <a:pPr>
              <a:buClr>
                <a:schemeClr val="accent1">
                  <a:lumMod val="75000"/>
                </a:schemeClr>
              </a:buClr>
              <a:buFont typeface="Wingdings" pitchFamily="2" charset="2"/>
              <a:buChar char="Ø"/>
            </a:pPr>
            <a:r>
              <a:rPr lang="en-US" sz="2000" dirty="0"/>
              <a:t>If you have any further questions or concerns regarding PAR, please contact your PAR Coordinator or Human Resource Manager. </a:t>
            </a:r>
          </a:p>
          <a:p>
            <a:pPr>
              <a:buClr>
                <a:schemeClr val="accent1">
                  <a:lumMod val="75000"/>
                </a:schemeClr>
              </a:buClr>
              <a:buFont typeface="Wingdings" pitchFamily="2" charset="2"/>
              <a:buChar char="Ø"/>
            </a:pPr>
            <a:endParaRPr lang="en-US" sz="2000" dirty="0"/>
          </a:p>
          <a:p>
            <a:pPr>
              <a:buClr>
                <a:schemeClr val="accent1">
                  <a:lumMod val="75000"/>
                </a:schemeClr>
              </a:buClr>
              <a:buFont typeface="Wingdings" pitchFamily="2" charset="2"/>
              <a:buChar char="Ø"/>
            </a:pPr>
            <a:r>
              <a:rPr lang="en-US" sz="2000" dirty="0"/>
              <a:t>The Civil Service Commission will have further PAR training opportunities at the request of the agency</a:t>
            </a:r>
          </a:p>
        </p:txBody>
      </p:sp>
      <p:sp>
        <p:nvSpPr>
          <p:cNvPr id="7" name="Footer Placeholder 2"/>
          <p:cNvSpPr>
            <a:spLocks noGrp="1"/>
          </p:cNvSpPr>
          <p:nvPr>
            <p:ph type="ftr" sz="quarter" idx="11"/>
          </p:nvPr>
        </p:nvSpPr>
        <p:spPr/>
        <p:txBody>
          <a:bodyPr/>
          <a:lstStyle/>
          <a:p>
            <a:pPr>
              <a:defRPr/>
            </a:pPr>
            <a:fld id="{3683ED9C-518E-4CD6-A118-0196857A3F27}" type="slidenum">
              <a:rPr lang="en-US" smtClean="0">
                <a:solidFill>
                  <a:schemeClr val="accent1">
                    <a:lumMod val="50000"/>
                  </a:schemeClr>
                </a:solidFill>
              </a:rPr>
              <a:t>37</a:t>
            </a:fld>
            <a:endParaRPr lang="en-US" dirty="0">
              <a:solidFill>
                <a:schemeClr val="accent1">
                  <a:lumMod val="50000"/>
                </a:schemeClr>
              </a:solidFill>
            </a:endParaRPr>
          </a:p>
        </p:txBody>
      </p:sp>
    </p:spTree>
    <p:extLst>
      <p:ext uri="{BB962C8B-B14F-4D97-AF65-F5344CB8AC3E}">
        <p14:creationId xmlns:p14="http://schemas.microsoft.com/office/powerpoint/2010/main" val="1946234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533400" y="228600"/>
            <a:ext cx="8153400" cy="1104900"/>
          </a:xfrm>
          <a:noFill/>
        </p:spPr>
        <p:txBody>
          <a:bodyPr lIns="90488" tIns="44450" rIns="90488" bIns="44450">
            <a:normAutofit fontScale="90000"/>
          </a:bodyPr>
          <a:lstStyle/>
          <a:p>
            <a:pPr algn="ctr" eaLnBrk="1" hangingPunct="1"/>
            <a:r>
              <a:rPr lang="en-US" sz="3600" b="1" dirty="0">
                <a:solidFill>
                  <a:schemeClr val="accent1">
                    <a:lumMod val="75000"/>
                  </a:schemeClr>
                </a:solidFill>
              </a:rPr>
              <a:t>Any Good Performance System Must:</a:t>
            </a:r>
          </a:p>
        </p:txBody>
      </p:sp>
      <p:sp>
        <p:nvSpPr>
          <p:cNvPr id="8196" name="Rectangle 3"/>
          <p:cNvSpPr>
            <a:spLocks noGrp="1" noChangeArrowheads="1"/>
          </p:cNvSpPr>
          <p:nvPr>
            <p:ph type="body" sz="half" idx="1"/>
          </p:nvPr>
        </p:nvSpPr>
        <p:spPr>
          <a:xfrm>
            <a:off x="838200" y="1981200"/>
            <a:ext cx="5181600" cy="3459163"/>
          </a:xfrm>
          <a:noFill/>
        </p:spPr>
        <p:txBody>
          <a:bodyPr lIns="90488" tIns="44450" rIns="90488" bIns="44450">
            <a:noAutofit/>
          </a:bodyPr>
          <a:lstStyle/>
          <a:p>
            <a:pPr indent="-342900" eaLnBrk="1" hangingPunct="1">
              <a:lnSpc>
                <a:spcPct val="90000"/>
              </a:lnSpc>
              <a:buClr>
                <a:schemeClr val="accent1">
                  <a:lumMod val="75000"/>
                </a:schemeClr>
              </a:buClr>
              <a:buSzPct val="90000"/>
              <a:buFont typeface="Wingdings" pitchFamily="2" charset="2"/>
              <a:buChar char="Ø"/>
            </a:pPr>
            <a:r>
              <a:rPr lang="en-US" sz="2000" dirty="0">
                <a:latin typeface="+mj-lt"/>
              </a:rPr>
              <a:t>Link performance to Core Mission Areas, Goals, and Strategies</a:t>
            </a:r>
          </a:p>
          <a:p>
            <a:pPr indent="-342900" eaLnBrk="1" hangingPunct="1">
              <a:lnSpc>
                <a:spcPct val="90000"/>
              </a:lnSpc>
              <a:buClr>
                <a:schemeClr val="accent1">
                  <a:lumMod val="75000"/>
                </a:schemeClr>
              </a:buClr>
              <a:buSzPct val="90000"/>
              <a:buFont typeface="Wingdings" pitchFamily="2" charset="2"/>
              <a:buChar char="Ø"/>
            </a:pPr>
            <a:r>
              <a:rPr lang="en-US" sz="2000" dirty="0">
                <a:latin typeface="+mj-lt"/>
              </a:rPr>
              <a:t>Tie individual results to program results</a:t>
            </a:r>
          </a:p>
          <a:p>
            <a:pPr indent="-342900" eaLnBrk="1" hangingPunct="1">
              <a:buClr>
                <a:schemeClr val="accent1">
                  <a:lumMod val="75000"/>
                </a:schemeClr>
              </a:buClr>
              <a:buSzPct val="90000"/>
              <a:buFont typeface="Wingdings" pitchFamily="2" charset="2"/>
              <a:buChar char="Ø"/>
            </a:pPr>
            <a:r>
              <a:rPr lang="en-US" sz="2000" dirty="0">
                <a:latin typeface="+mj-lt"/>
              </a:rPr>
              <a:t>Measure individual results</a:t>
            </a:r>
          </a:p>
          <a:p>
            <a:pPr indent="-342900" eaLnBrk="1" hangingPunct="1">
              <a:lnSpc>
                <a:spcPct val="90000"/>
              </a:lnSpc>
              <a:buClr>
                <a:schemeClr val="accent1">
                  <a:lumMod val="75000"/>
                </a:schemeClr>
              </a:buClr>
              <a:buSzPct val="90000"/>
              <a:buFont typeface="Wingdings" pitchFamily="2" charset="2"/>
              <a:buChar char="Ø"/>
            </a:pPr>
            <a:r>
              <a:rPr lang="en-US" sz="2000" dirty="0">
                <a:latin typeface="+mj-lt"/>
              </a:rPr>
              <a:t>Enable skill development </a:t>
            </a:r>
          </a:p>
          <a:p>
            <a:pPr marL="0" indent="0" eaLnBrk="1" hangingPunct="1">
              <a:lnSpc>
                <a:spcPct val="90000"/>
              </a:lnSpc>
              <a:buClr>
                <a:schemeClr val="accent1">
                  <a:lumMod val="75000"/>
                </a:schemeClr>
              </a:buClr>
              <a:buSzPct val="90000"/>
              <a:buNone/>
            </a:pPr>
            <a:r>
              <a:rPr lang="en-US" sz="2000" dirty="0">
                <a:latin typeface="+mj-lt"/>
              </a:rPr>
              <a:t>     and job enrichment</a:t>
            </a:r>
          </a:p>
        </p:txBody>
      </p:sp>
      <p:sp>
        <p:nvSpPr>
          <p:cNvPr id="8197" name="WordArt 5"/>
          <p:cNvSpPr>
            <a:spLocks noChangeArrowheads="1" noChangeShapeType="1" noTextEdit="1"/>
          </p:cNvSpPr>
          <p:nvPr/>
        </p:nvSpPr>
        <p:spPr bwMode="auto">
          <a:xfrm>
            <a:off x="5067300" y="3124200"/>
            <a:ext cx="3048000" cy="2742924"/>
          </a:xfrm>
          <a:prstGeom prst="rect">
            <a:avLst/>
          </a:prstGeom>
        </p:spPr>
        <p:txBody>
          <a:bodyPr spcFirstLastPara="1" wrap="none" fromWordArt="1">
            <a:prstTxWarp prst="textButton">
              <a:avLst>
                <a:gd name="adj" fmla="val 10800000"/>
              </a:avLst>
            </a:prstTxWarp>
          </a:bodyPr>
          <a:lstStyle/>
          <a:p>
            <a:pPr algn="ctr"/>
            <a:r>
              <a:rPr lang="en-US" sz="3200" kern="10" dirty="0">
                <a:ln w="19050">
                  <a:solidFill>
                    <a:srgbClr val="92D050"/>
                  </a:solidFill>
                  <a:round/>
                  <a:headEnd/>
                  <a:tailEnd/>
                </a:ln>
                <a:solidFill>
                  <a:schemeClr val="bg1">
                    <a:lumMod val="95000"/>
                    <a:lumOff val="5000"/>
                  </a:schemeClr>
                </a:solidFill>
                <a:effectLst>
                  <a:outerShdw dist="35921" dir="2700000" algn="ctr" rotWithShape="0">
                    <a:schemeClr val="tx1">
                      <a:lumMod val="85000"/>
                    </a:schemeClr>
                  </a:outerShdw>
                </a:effectLst>
                <a:latin typeface="Tahoma"/>
                <a:ea typeface="Tahoma"/>
                <a:cs typeface="Tahoma"/>
              </a:rPr>
              <a:t>Mission and Goals</a:t>
            </a:r>
          </a:p>
          <a:p>
            <a:pPr algn="ctr"/>
            <a:r>
              <a:rPr lang="en-US" sz="3200" kern="10" dirty="0">
                <a:ln w="19050">
                  <a:solidFill>
                    <a:srgbClr val="92D050"/>
                  </a:solidFill>
                  <a:round/>
                  <a:headEnd/>
                  <a:tailEnd/>
                </a:ln>
                <a:solidFill>
                  <a:schemeClr val="bg1">
                    <a:lumMod val="95000"/>
                    <a:lumOff val="5000"/>
                  </a:schemeClr>
                </a:solidFill>
                <a:effectLst>
                  <a:outerShdw dist="35921" dir="2700000" algn="ctr" rotWithShape="0">
                    <a:schemeClr val="tx1">
                      <a:lumMod val="85000"/>
                    </a:schemeClr>
                  </a:outerShdw>
                </a:effectLst>
                <a:latin typeface="Tahoma"/>
                <a:ea typeface="Tahoma"/>
                <a:cs typeface="Tahoma"/>
              </a:rPr>
              <a:t>Individual</a:t>
            </a:r>
            <a:r>
              <a:rPr lang="en-US" sz="3200" kern="10" dirty="0">
                <a:ln w="19050">
                  <a:solidFill>
                    <a:srgbClr val="3366FF"/>
                  </a:solidFill>
                  <a:round/>
                  <a:headEnd/>
                  <a:tailEnd/>
                </a:ln>
                <a:solidFill>
                  <a:srgbClr val="3366FF"/>
                </a:solidFill>
                <a:effectLst>
                  <a:outerShdw dist="35921" dir="2700000" algn="ctr" rotWithShape="0">
                    <a:srgbClr val="990000"/>
                  </a:outerShdw>
                </a:effectLst>
                <a:latin typeface="Tahoma"/>
                <a:ea typeface="Tahoma"/>
                <a:cs typeface="Tahoma"/>
              </a:rPr>
              <a:t> </a:t>
            </a:r>
            <a:r>
              <a:rPr lang="en-US" sz="3200" kern="10" dirty="0">
                <a:ln w="19050">
                  <a:solidFill>
                    <a:srgbClr val="92D050"/>
                  </a:solidFill>
                  <a:round/>
                  <a:headEnd/>
                  <a:tailEnd/>
                </a:ln>
                <a:solidFill>
                  <a:schemeClr val="bg1">
                    <a:lumMod val="95000"/>
                    <a:lumOff val="5000"/>
                  </a:schemeClr>
                </a:solidFill>
                <a:effectLst>
                  <a:outerShdw dist="35921" dir="2700000" algn="ctr" rotWithShape="0">
                    <a:schemeClr val="tx1">
                      <a:lumMod val="85000"/>
                    </a:schemeClr>
                  </a:outerShdw>
                </a:effectLst>
                <a:latin typeface="Tahoma"/>
                <a:ea typeface="Tahoma"/>
                <a:cs typeface="Tahoma"/>
              </a:rPr>
              <a:t>Results</a:t>
            </a:r>
            <a:endParaRPr lang="en-US" sz="3200" kern="10" dirty="0">
              <a:ln w="19050">
                <a:solidFill>
                  <a:srgbClr val="3366FF"/>
                </a:solidFill>
                <a:round/>
                <a:headEnd/>
                <a:tailEnd/>
              </a:ln>
              <a:solidFill>
                <a:srgbClr val="3366FF"/>
              </a:solidFill>
              <a:effectLst>
                <a:outerShdw dist="35921" dir="2700000" algn="ctr" rotWithShape="0">
                  <a:srgbClr val="990000"/>
                </a:outerShdw>
              </a:effectLst>
              <a:latin typeface="Tahoma"/>
              <a:ea typeface="Tahoma"/>
              <a:cs typeface="Tahoma"/>
            </a:endParaRPr>
          </a:p>
          <a:p>
            <a:pPr algn="ctr"/>
            <a:r>
              <a:rPr lang="en-US" sz="3200" kern="10" dirty="0">
                <a:ln w="19050">
                  <a:solidFill>
                    <a:srgbClr val="92D050"/>
                  </a:solidFill>
                  <a:round/>
                  <a:headEnd/>
                  <a:tailEnd/>
                </a:ln>
                <a:solidFill>
                  <a:schemeClr val="bg1">
                    <a:lumMod val="95000"/>
                    <a:lumOff val="5000"/>
                  </a:schemeClr>
                </a:solidFill>
                <a:effectLst>
                  <a:outerShdw dist="35921" dir="2700000" algn="ctr" rotWithShape="0">
                    <a:schemeClr val="tx1">
                      <a:lumMod val="85000"/>
                    </a:schemeClr>
                  </a:outerShdw>
                </a:effectLst>
                <a:latin typeface="Tahoma"/>
                <a:ea typeface="Tahoma"/>
                <a:cs typeface="Tahoma"/>
              </a:rPr>
              <a:t>Program Results</a:t>
            </a:r>
            <a:endParaRPr lang="en-US" sz="3200" kern="10" dirty="0">
              <a:ln w="19050">
                <a:solidFill>
                  <a:srgbClr val="3366FF"/>
                </a:solidFill>
                <a:round/>
                <a:headEnd/>
                <a:tailEnd/>
              </a:ln>
              <a:solidFill>
                <a:srgbClr val="3366FF"/>
              </a:solidFill>
              <a:effectLst>
                <a:outerShdw dist="35921" dir="2700000" algn="ctr" rotWithShape="0">
                  <a:srgbClr val="990000"/>
                </a:outerShdw>
              </a:effectLst>
              <a:latin typeface="Tahoma"/>
              <a:ea typeface="Tahoma"/>
              <a:cs typeface="Tahoma"/>
            </a:endParaRPr>
          </a:p>
        </p:txBody>
      </p:sp>
      <p:sp>
        <p:nvSpPr>
          <p:cNvPr id="3" name="Footer Placeholder 2"/>
          <p:cNvSpPr>
            <a:spLocks noGrp="1"/>
          </p:cNvSpPr>
          <p:nvPr>
            <p:ph type="ftr" sz="quarter" idx="11"/>
          </p:nvPr>
        </p:nvSpPr>
        <p:spPr/>
        <p:txBody>
          <a:bodyPr/>
          <a:lstStyle/>
          <a:p>
            <a:pPr>
              <a:defRPr/>
            </a:pPr>
            <a:fld id="{AAD5CEB9-2016-43E7-ACFC-FBA9DF1D4B8B}" type="slidenum">
              <a:rPr lang="en-US" smtClean="0">
                <a:solidFill>
                  <a:schemeClr val="accent1">
                    <a:lumMod val="50000"/>
                  </a:schemeClr>
                </a:solidFill>
              </a:rPr>
              <a:t>4</a:t>
            </a:fld>
            <a:endParaRPr lang="en-US" dirty="0">
              <a:solidFill>
                <a:schemeClr val="accent1">
                  <a:lumMod val="50000"/>
                </a:schemeClr>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ChangeArrowheads="1"/>
          </p:cNvSpPr>
          <p:nvPr/>
        </p:nvSpPr>
        <p:spPr bwMode="auto">
          <a:xfrm>
            <a:off x="681038" y="641350"/>
            <a:ext cx="7696200" cy="1104900"/>
          </a:xfrm>
          <a:prstGeom prst="rect">
            <a:avLst/>
          </a:prstGeom>
          <a:noFill/>
          <a:ln>
            <a:noFill/>
          </a:ln>
          <a:extLst/>
        </p:spPr>
        <p:txBody>
          <a:bodyPr lIns="90488" tIns="44450" rIns="90488" bIns="44450" anchor="ctr"/>
          <a:lstStyle/>
          <a:p>
            <a:pPr algn="ctr"/>
            <a:r>
              <a:rPr lang="en-US" sz="3200" b="1" dirty="0">
                <a:solidFill>
                  <a:schemeClr val="accent1">
                    <a:lumMod val="75000"/>
                  </a:schemeClr>
                </a:solidFill>
                <a:latin typeface="+mj-lt"/>
              </a:rPr>
              <a:t>Overview of the </a:t>
            </a:r>
          </a:p>
          <a:p>
            <a:pPr algn="ctr"/>
            <a:r>
              <a:rPr lang="en-US" sz="3200" b="1" dirty="0">
                <a:solidFill>
                  <a:schemeClr val="accent1">
                    <a:lumMod val="75000"/>
                  </a:schemeClr>
                </a:solidFill>
                <a:latin typeface="+mj-lt"/>
              </a:rPr>
              <a:t>PAR Appraisal Process </a:t>
            </a:r>
          </a:p>
        </p:txBody>
      </p:sp>
      <p:sp>
        <p:nvSpPr>
          <p:cNvPr id="114691" name="Oval 3"/>
          <p:cNvSpPr>
            <a:spLocks noChangeArrowheads="1"/>
          </p:cNvSpPr>
          <p:nvPr/>
        </p:nvSpPr>
        <p:spPr bwMode="auto">
          <a:xfrm>
            <a:off x="2133600" y="1905000"/>
            <a:ext cx="4462463" cy="230663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p>
            <a:pPr algn="ctr"/>
            <a:r>
              <a:rPr lang="en-US" sz="2800" dirty="0">
                <a:ln w="12700">
                  <a:solidFill>
                    <a:schemeClr val="tx1"/>
                  </a:solidFill>
                </a:ln>
                <a:solidFill>
                  <a:schemeClr val="bg2">
                    <a:lumMod val="50000"/>
                  </a:schemeClr>
                </a:solidFill>
                <a:latin typeface="Times New Roman" pitchFamily="18" charset="0"/>
              </a:rPr>
              <a:t>Job Expectations Agreement </a:t>
            </a:r>
          </a:p>
          <a:p>
            <a:pPr algn="ctr"/>
            <a:r>
              <a:rPr lang="en-US" sz="2000" b="1" dirty="0">
                <a:ln>
                  <a:solidFill>
                    <a:schemeClr val="accent6">
                      <a:lumMod val="75000"/>
                    </a:schemeClr>
                  </a:solidFill>
                </a:ln>
                <a:solidFill>
                  <a:schemeClr val="accent3">
                    <a:lumMod val="50000"/>
                  </a:schemeClr>
                </a:solidFill>
                <a:latin typeface="Calibri" pitchFamily="34" charset="0"/>
                <a:cs typeface="Calibri" pitchFamily="34" charset="0"/>
              </a:rPr>
              <a:t>What the job is</a:t>
            </a:r>
          </a:p>
          <a:p>
            <a:pPr algn="ctr"/>
            <a:r>
              <a:rPr lang="en-US" sz="2000" b="1" dirty="0">
                <a:ln>
                  <a:solidFill>
                    <a:schemeClr val="accent6">
                      <a:lumMod val="75000"/>
                    </a:schemeClr>
                  </a:solidFill>
                </a:ln>
                <a:solidFill>
                  <a:schemeClr val="accent3">
                    <a:lumMod val="50000"/>
                  </a:schemeClr>
                </a:solidFill>
                <a:latin typeface="Calibri" pitchFamily="34" charset="0"/>
                <a:cs typeface="Calibri" pitchFamily="34" charset="0"/>
              </a:rPr>
              <a:t>How well it is to be done?</a:t>
            </a:r>
            <a:endParaRPr lang="en-US" sz="2800" dirty="0">
              <a:ln>
                <a:solidFill>
                  <a:schemeClr val="accent6">
                    <a:lumMod val="75000"/>
                  </a:schemeClr>
                </a:solidFill>
              </a:ln>
              <a:solidFill>
                <a:schemeClr val="accent3">
                  <a:lumMod val="50000"/>
                </a:schemeClr>
              </a:solidFill>
              <a:latin typeface="Calibri" pitchFamily="34" charset="0"/>
              <a:cs typeface="Calibri" pitchFamily="34" charset="0"/>
            </a:endParaRPr>
          </a:p>
        </p:txBody>
      </p:sp>
      <p:sp>
        <p:nvSpPr>
          <p:cNvPr id="114692" name="Oval 4"/>
          <p:cNvSpPr>
            <a:spLocks noChangeArrowheads="1"/>
          </p:cNvSpPr>
          <p:nvPr/>
        </p:nvSpPr>
        <p:spPr bwMode="auto">
          <a:xfrm>
            <a:off x="4876800" y="4059238"/>
            <a:ext cx="3733800" cy="2044700"/>
          </a:xfrm>
          <a:prstGeom prst="ellipse">
            <a:avLst/>
          </a:prstGeom>
          <a:noFill/>
          <a:ln w="12700">
            <a:solidFill>
              <a:schemeClr val="accent3">
                <a:lumMod val="50000"/>
              </a:schemeClr>
            </a:solidFill>
            <a:round/>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p>
            <a:pPr algn="ctr"/>
            <a:endParaRPr lang="en-US" sz="2800" dirty="0">
              <a:solidFill>
                <a:srgbClr val="063DE8"/>
              </a:solidFill>
              <a:latin typeface="Times New Roman" pitchFamily="18" charset="0"/>
            </a:endParaRPr>
          </a:p>
          <a:p>
            <a:pPr algn="ctr"/>
            <a:r>
              <a:rPr lang="en-US" sz="2800" dirty="0">
                <a:ln w="12700">
                  <a:solidFill>
                    <a:schemeClr val="tx1">
                      <a:lumMod val="95000"/>
                      <a:lumOff val="5000"/>
                    </a:schemeClr>
                  </a:solidFill>
                </a:ln>
                <a:solidFill>
                  <a:schemeClr val="bg2">
                    <a:lumMod val="50000"/>
                  </a:schemeClr>
                </a:solidFill>
                <a:latin typeface="Times New Roman" pitchFamily="18" charset="0"/>
              </a:rPr>
              <a:t>Interim Assessment</a:t>
            </a:r>
          </a:p>
          <a:p>
            <a:pPr algn="ctr"/>
            <a:r>
              <a:rPr lang="en-US" sz="2000" b="1" dirty="0">
                <a:ln>
                  <a:solidFill>
                    <a:srgbClr val="FF9900"/>
                  </a:solidFill>
                </a:ln>
                <a:solidFill>
                  <a:schemeClr val="accent3">
                    <a:lumMod val="50000"/>
                  </a:schemeClr>
                </a:solidFill>
                <a:latin typeface="Calibri" pitchFamily="34" charset="0"/>
                <a:cs typeface="Calibri" pitchFamily="34" charset="0"/>
              </a:rPr>
              <a:t>How well was it done</a:t>
            </a:r>
          </a:p>
          <a:p>
            <a:pPr algn="ctr"/>
            <a:r>
              <a:rPr lang="en-US" sz="2000" b="1" dirty="0">
                <a:ln>
                  <a:solidFill>
                    <a:srgbClr val="FF9900"/>
                  </a:solidFill>
                </a:ln>
                <a:solidFill>
                  <a:schemeClr val="accent3">
                    <a:lumMod val="50000"/>
                  </a:schemeClr>
                </a:solidFill>
                <a:latin typeface="Calibri" pitchFamily="34" charset="0"/>
                <a:cs typeface="Calibri" pitchFamily="34" charset="0"/>
              </a:rPr>
              <a:t>during the first six</a:t>
            </a:r>
          </a:p>
          <a:p>
            <a:pPr algn="ctr"/>
            <a:r>
              <a:rPr lang="en-US" sz="2000" b="1" dirty="0">
                <a:ln>
                  <a:solidFill>
                    <a:srgbClr val="FF9900"/>
                  </a:solidFill>
                </a:ln>
                <a:solidFill>
                  <a:schemeClr val="accent3">
                    <a:lumMod val="50000"/>
                  </a:schemeClr>
                </a:solidFill>
                <a:latin typeface="Calibri" pitchFamily="34" charset="0"/>
                <a:cs typeface="Calibri" pitchFamily="34" charset="0"/>
              </a:rPr>
              <a:t>months of  the cycle?</a:t>
            </a:r>
            <a:endParaRPr lang="en-US" sz="2000" dirty="0">
              <a:ln>
                <a:solidFill>
                  <a:srgbClr val="FF9900"/>
                </a:solidFill>
              </a:ln>
              <a:solidFill>
                <a:schemeClr val="accent3">
                  <a:lumMod val="50000"/>
                </a:schemeClr>
              </a:solidFill>
              <a:latin typeface="Calibri" pitchFamily="34" charset="0"/>
              <a:cs typeface="Calibri" pitchFamily="34" charset="0"/>
            </a:endParaRPr>
          </a:p>
          <a:p>
            <a:pPr algn="ctr"/>
            <a:r>
              <a:rPr lang="en-US" sz="2800" dirty="0">
                <a:solidFill>
                  <a:srgbClr val="063DE8"/>
                </a:solidFill>
                <a:latin typeface="Times New Roman" pitchFamily="18" charset="0"/>
              </a:rPr>
              <a:t> </a:t>
            </a:r>
          </a:p>
        </p:txBody>
      </p:sp>
      <p:sp>
        <p:nvSpPr>
          <p:cNvPr id="114693" name="Oval 5"/>
          <p:cNvSpPr>
            <a:spLocks noChangeArrowheads="1"/>
          </p:cNvSpPr>
          <p:nvPr/>
        </p:nvSpPr>
        <p:spPr bwMode="auto">
          <a:xfrm>
            <a:off x="512730" y="4059238"/>
            <a:ext cx="3665569" cy="21209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p>
            <a:pPr algn="ctr"/>
            <a:endParaRPr lang="en-US" sz="2800" dirty="0">
              <a:solidFill>
                <a:srgbClr val="063DE8"/>
              </a:solidFill>
              <a:latin typeface="Times New Roman" pitchFamily="18" charset="0"/>
            </a:endParaRPr>
          </a:p>
          <a:p>
            <a:pPr algn="ctr"/>
            <a:r>
              <a:rPr lang="en-US" sz="2800" dirty="0">
                <a:ln w="12700">
                  <a:solidFill>
                    <a:schemeClr val="tx1">
                      <a:lumMod val="95000"/>
                      <a:lumOff val="5000"/>
                    </a:schemeClr>
                  </a:solidFill>
                </a:ln>
                <a:solidFill>
                  <a:schemeClr val="bg2">
                    <a:lumMod val="50000"/>
                  </a:schemeClr>
                </a:solidFill>
                <a:latin typeface="Times New Roman" pitchFamily="18" charset="0"/>
              </a:rPr>
              <a:t>Final Assessment</a:t>
            </a:r>
          </a:p>
          <a:p>
            <a:pPr algn="ctr"/>
            <a:r>
              <a:rPr lang="en-US" sz="2000" b="1" dirty="0">
                <a:ln>
                  <a:solidFill>
                    <a:srgbClr val="FF9900"/>
                  </a:solidFill>
                </a:ln>
                <a:solidFill>
                  <a:schemeClr val="accent3">
                    <a:lumMod val="50000"/>
                  </a:schemeClr>
                </a:solidFill>
                <a:latin typeface="Calibri" pitchFamily="34" charset="0"/>
                <a:cs typeface="Calibri" pitchFamily="34" charset="0"/>
              </a:rPr>
              <a:t>How well was it done</a:t>
            </a:r>
          </a:p>
          <a:p>
            <a:pPr algn="ctr"/>
            <a:r>
              <a:rPr lang="en-US" sz="2000" b="1" dirty="0">
                <a:ln>
                  <a:solidFill>
                    <a:srgbClr val="FF9900"/>
                  </a:solidFill>
                </a:ln>
                <a:solidFill>
                  <a:schemeClr val="accent3">
                    <a:lumMod val="50000"/>
                  </a:schemeClr>
                </a:solidFill>
                <a:latin typeface="Calibri" pitchFamily="34" charset="0"/>
                <a:cs typeface="Calibri" pitchFamily="34" charset="0"/>
              </a:rPr>
              <a:t>throughout </a:t>
            </a:r>
          </a:p>
          <a:p>
            <a:pPr algn="ctr"/>
            <a:r>
              <a:rPr lang="en-US" sz="2000" b="1" dirty="0">
                <a:ln>
                  <a:solidFill>
                    <a:srgbClr val="FF9900"/>
                  </a:solidFill>
                </a:ln>
                <a:solidFill>
                  <a:schemeClr val="accent3">
                    <a:lumMod val="50000"/>
                  </a:schemeClr>
                </a:solidFill>
                <a:latin typeface="Calibri" pitchFamily="34" charset="0"/>
                <a:cs typeface="Calibri" pitchFamily="34" charset="0"/>
              </a:rPr>
              <a:t>the entire cycle?</a:t>
            </a:r>
            <a:endParaRPr lang="en-US" sz="2000" dirty="0">
              <a:ln>
                <a:solidFill>
                  <a:srgbClr val="FF9900"/>
                </a:solidFill>
              </a:ln>
              <a:solidFill>
                <a:schemeClr val="accent3">
                  <a:lumMod val="50000"/>
                </a:schemeClr>
              </a:solidFill>
              <a:latin typeface="Calibri" pitchFamily="34" charset="0"/>
              <a:cs typeface="Calibri" pitchFamily="34" charset="0"/>
            </a:endParaRPr>
          </a:p>
          <a:p>
            <a:pPr algn="ctr"/>
            <a:endParaRPr lang="en-US" sz="2800" dirty="0">
              <a:solidFill>
                <a:srgbClr val="BC3700"/>
              </a:solidFill>
              <a:latin typeface="Times New Roman" pitchFamily="18" charset="0"/>
            </a:endParaRPr>
          </a:p>
        </p:txBody>
      </p:sp>
      <p:pic>
        <p:nvPicPr>
          <p:cNvPr id="12" name="Picture 11"/>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rot="20812135">
            <a:off x="649578" y="2824451"/>
            <a:ext cx="1504950" cy="1377950"/>
          </a:xfrm>
          <a:prstGeom prst="rect">
            <a:avLst/>
          </a:prstGeom>
        </p:spPr>
      </p:pic>
      <p:pic>
        <p:nvPicPr>
          <p:cNvPr id="17" name="Picture 16"/>
          <p:cNvPicPr>
            <a:picLocks noChangeAspect="1"/>
          </p:cNvPicPr>
          <p:nvPr/>
        </p:nvPicPr>
        <p:blipFill>
          <a:blip r:embed="rId4">
            <a:duotone>
              <a:schemeClr val="accent4">
                <a:shade val="45000"/>
                <a:satMod val="135000"/>
              </a:schemeClr>
              <a:prstClr val="white"/>
            </a:duotone>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tretch>
            <a:fillRect/>
          </a:stretch>
        </p:blipFill>
        <p:spPr>
          <a:xfrm rot="5400000">
            <a:off x="6553078" y="2755534"/>
            <a:ext cx="1504950" cy="1377950"/>
          </a:xfrm>
          <a:prstGeom prst="rect">
            <a:avLst/>
          </a:prstGeom>
        </p:spPr>
      </p:pic>
      <p:pic>
        <p:nvPicPr>
          <p:cNvPr id="18" name="Picture 17"/>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rot="13608136">
            <a:off x="3868983" y="5360392"/>
            <a:ext cx="1504950" cy="1377950"/>
          </a:xfrm>
          <a:prstGeom prst="rect">
            <a:avLst/>
          </a:prstGeom>
        </p:spPr>
      </p:pic>
      <p:sp>
        <p:nvSpPr>
          <p:cNvPr id="3" name="Footer Placeholder 2"/>
          <p:cNvSpPr>
            <a:spLocks noGrp="1"/>
          </p:cNvSpPr>
          <p:nvPr>
            <p:ph type="ftr" sz="quarter" idx="11"/>
          </p:nvPr>
        </p:nvSpPr>
        <p:spPr/>
        <p:txBody>
          <a:bodyPr/>
          <a:lstStyle/>
          <a:p>
            <a:pPr>
              <a:defRPr/>
            </a:pPr>
            <a:fld id="{B217FCDD-E64D-4280-9C4D-01DDDBF91FE3}" type="slidenum">
              <a:rPr lang="en-US" smtClean="0">
                <a:solidFill>
                  <a:schemeClr val="accent1">
                    <a:lumMod val="50000"/>
                  </a:schemeClr>
                </a:solidFill>
              </a:rPr>
              <a:t>5</a:t>
            </a:fld>
            <a:endParaRPr lang="en-US" dirty="0">
              <a:solidFill>
                <a:schemeClr val="accent1">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ChangeArrowheads="1"/>
          </p:cNvSpPr>
          <p:nvPr/>
        </p:nvSpPr>
        <p:spPr bwMode="auto">
          <a:xfrm>
            <a:off x="838200" y="7620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p>
            <a:pPr algn="ctr"/>
            <a:r>
              <a:rPr kumimoji="1" lang="en-US" sz="3600" b="1" dirty="0">
                <a:solidFill>
                  <a:schemeClr val="accent1">
                    <a:lumMod val="75000"/>
                  </a:schemeClr>
                </a:solidFill>
                <a:latin typeface="+mj-lt"/>
              </a:rPr>
              <a:t>Participants in the PAR Process</a:t>
            </a:r>
          </a:p>
        </p:txBody>
      </p:sp>
      <p:sp>
        <p:nvSpPr>
          <p:cNvPr id="12292" name="Rectangle 3"/>
          <p:cNvSpPr>
            <a:spLocks noChangeArrowheads="1"/>
          </p:cNvSpPr>
          <p:nvPr/>
        </p:nvSpPr>
        <p:spPr bwMode="auto">
          <a:xfrm>
            <a:off x="876300" y="1981200"/>
            <a:ext cx="7620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2176463" indent="-1827213">
              <a:spcBef>
                <a:spcPct val="20000"/>
              </a:spcBef>
              <a:buClr>
                <a:schemeClr val="bg2"/>
              </a:buClr>
              <a:buFont typeface="Wingdings" pitchFamily="2" charset="2"/>
              <a:buNone/>
            </a:pPr>
            <a:r>
              <a:rPr kumimoji="1" lang="en-US" sz="2000" b="1" dirty="0">
                <a:solidFill>
                  <a:schemeClr val="accent5">
                    <a:lumMod val="75000"/>
                  </a:schemeClr>
                </a:solidFill>
                <a:latin typeface="+mj-lt"/>
              </a:rPr>
              <a:t>Ratee:</a:t>
            </a:r>
            <a:r>
              <a:rPr kumimoji="1" lang="en-US" sz="2000" dirty="0">
                <a:latin typeface="+mj-lt"/>
              </a:rPr>
              <a:t>	Employee being rated</a:t>
            </a:r>
          </a:p>
          <a:p>
            <a:pPr marL="2176463" indent="-1827213">
              <a:spcBef>
                <a:spcPct val="20000"/>
              </a:spcBef>
              <a:buClr>
                <a:schemeClr val="bg2"/>
              </a:buClr>
              <a:buFont typeface="Monotype Sorts" pitchFamily="2" charset="2"/>
              <a:buNone/>
            </a:pPr>
            <a:endParaRPr kumimoji="1" lang="en-US" sz="2000" dirty="0">
              <a:latin typeface="+mj-lt"/>
            </a:endParaRPr>
          </a:p>
          <a:p>
            <a:pPr marL="2176463" indent="-1827213">
              <a:buClr>
                <a:schemeClr val="bg2"/>
              </a:buClr>
              <a:buFont typeface="Wingdings" pitchFamily="2" charset="2"/>
              <a:buNone/>
            </a:pPr>
            <a:r>
              <a:rPr kumimoji="1" lang="en-US" sz="2000" b="1" dirty="0">
                <a:solidFill>
                  <a:schemeClr val="accent5">
                    <a:lumMod val="75000"/>
                  </a:schemeClr>
                </a:solidFill>
                <a:latin typeface="+mj-lt"/>
              </a:rPr>
              <a:t>Rater:</a:t>
            </a:r>
            <a:r>
              <a:rPr kumimoji="1" lang="en-US" sz="2000" dirty="0">
                <a:latin typeface="+mj-lt"/>
              </a:rPr>
              <a:t>	Immediate supervisor who receives and/or dispenses the work</a:t>
            </a:r>
          </a:p>
          <a:p>
            <a:pPr marL="7367588" lvl="1">
              <a:spcBef>
                <a:spcPct val="20000"/>
              </a:spcBef>
              <a:buClr>
                <a:schemeClr val="bg2"/>
              </a:buClr>
              <a:buSzPct val="50000"/>
              <a:buFont typeface="Monotype Sorts" pitchFamily="2" charset="2"/>
              <a:buNone/>
            </a:pPr>
            <a:endParaRPr kumimoji="1" lang="en-US" sz="2000" dirty="0">
              <a:latin typeface="+mj-lt"/>
            </a:endParaRPr>
          </a:p>
          <a:p>
            <a:pPr marL="2176463" indent="-1827213">
              <a:buClr>
                <a:schemeClr val="bg2"/>
              </a:buClr>
              <a:buFont typeface="Wingdings" pitchFamily="2" charset="2"/>
              <a:buNone/>
            </a:pPr>
            <a:r>
              <a:rPr kumimoji="1" lang="en-US" sz="2000" b="1" dirty="0">
                <a:solidFill>
                  <a:schemeClr val="accent5">
                    <a:lumMod val="75000"/>
                  </a:schemeClr>
                </a:solidFill>
                <a:latin typeface="+mj-lt"/>
              </a:rPr>
              <a:t>Reviewer</a:t>
            </a:r>
            <a:r>
              <a:rPr kumimoji="1" lang="en-US" sz="2000" b="1" dirty="0">
                <a:latin typeface="+mj-lt"/>
              </a:rPr>
              <a:t>:</a:t>
            </a:r>
            <a:r>
              <a:rPr kumimoji="1" lang="en-US" sz="2000" dirty="0">
                <a:latin typeface="+mj-lt"/>
              </a:rPr>
              <a:t>	Rater’s supervisor or manager.  Role is to check for consistency.  Responsible for setting goals and expectations for unit/division</a:t>
            </a:r>
          </a:p>
        </p:txBody>
      </p:sp>
      <p:graphicFrame>
        <p:nvGraphicFramePr>
          <p:cNvPr id="12293" name="Object 4"/>
          <p:cNvGraphicFramePr>
            <a:graphicFrameLocks noChangeAspect="1"/>
          </p:cNvGraphicFramePr>
          <p:nvPr>
            <p:extLst>
              <p:ext uri="{D42A27DB-BD31-4B8C-83A1-F6EECF244321}">
                <p14:modId xmlns:p14="http://schemas.microsoft.com/office/powerpoint/2010/main" val="1255251497"/>
              </p:ext>
            </p:extLst>
          </p:nvPr>
        </p:nvGraphicFramePr>
        <p:xfrm>
          <a:off x="676939" y="4719083"/>
          <a:ext cx="2667000" cy="1520825"/>
        </p:xfrm>
        <a:graphic>
          <a:graphicData uri="http://schemas.openxmlformats.org/presentationml/2006/ole">
            <mc:AlternateContent xmlns:mc="http://schemas.openxmlformats.org/markup-compatibility/2006">
              <mc:Choice xmlns:v="urn:schemas-microsoft-com:vml" Requires="v">
                <p:oleObj spid="_x0000_s12441" name="Clip" r:id="rId4" imgW="4538663" imgH="2589213" progId="MS_ClipArt_Gallery.5">
                  <p:embed/>
                </p:oleObj>
              </mc:Choice>
              <mc:Fallback>
                <p:oleObj name="Clip" r:id="rId4" imgW="4538663" imgH="2589213" progId="MS_ClipArt_Gallery.5">
                  <p:embed/>
                  <p:pic>
                    <p:nvPicPr>
                      <p:cNvPr id="0" name="Object 4"/>
                      <p:cNvPicPr>
                        <a:picLocks noChangeAspect="1" noChangeArrowheads="1"/>
                      </p:cNvPicPr>
                      <p:nvPr/>
                    </p:nvPicPr>
                    <p:blipFill>
                      <a:blip r:embed="rId5">
                        <a:lum bright="-46000" contrast="76000"/>
                        <a:extLst>
                          <a:ext uri="{28A0092B-C50C-407E-A947-70E740481C1C}">
                            <a14:useLocalDpi xmlns:a14="http://schemas.microsoft.com/office/drawing/2010/main" val="0"/>
                          </a:ext>
                        </a:extLst>
                      </a:blip>
                      <a:srcRect/>
                      <a:stretch>
                        <a:fillRect/>
                      </a:stretch>
                    </p:blipFill>
                    <p:spPr bwMode="auto">
                      <a:xfrm>
                        <a:off x="676939" y="4719083"/>
                        <a:ext cx="2667000" cy="1520825"/>
                      </a:xfrm>
                      <a:prstGeom prst="rect">
                        <a:avLst/>
                      </a:prstGeom>
                      <a:noFill/>
                      <a:ln>
                        <a:noFill/>
                      </a:ln>
                      <a:effectLst/>
                      <a:extLst/>
                    </p:spPr>
                  </p:pic>
                </p:oleObj>
              </mc:Fallback>
            </mc:AlternateContent>
          </a:graphicData>
        </a:graphic>
      </p:graphicFrame>
      <p:sp>
        <p:nvSpPr>
          <p:cNvPr id="3" name="Footer Placeholder 2"/>
          <p:cNvSpPr>
            <a:spLocks noGrp="1"/>
          </p:cNvSpPr>
          <p:nvPr>
            <p:ph type="ftr" sz="quarter" idx="11"/>
          </p:nvPr>
        </p:nvSpPr>
        <p:spPr/>
        <p:txBody>
          <a:bodyPr/>
          <a:lstStyle/>
          <a:p>
            <a:pPr>
              <a:defRPr/>
            </a:pPr>
            <a:fld id="{F00A5D52-9381-40BF-BC3C-93469D49630E}" type="slidenum">
              <a:rPr lang="en-US" smtClean="0">
                <a:solidFill>
                  <a:schemeClr val="accent1">
                    <a:lumMod val="50000"/>
                  </a:schemeClr>
                </a:solidFill>
              </a:rPr>
              <a:t>6</a:t>
            </a:fld>
            <a:endParaRPr lang="en-US" dirty="0">
              <a:solidFill>
                <a:schemeClr val="accent1">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ChangeArrowheads="1"/>
          </p:cNvSpPr>
          <p:nvPr/>
        </p:nvSpPr>
        <p:spPr bwMode="auto">
          <a:xfrm>
            <a:off x="593271" y="762000"/>
            <a:ext cx="79057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p>
            <a:pPr algn="ctr"/>
            <a:r>
              <a:rPr lang="en-US" sz="3600" b="1" dirty="0">
                <a:solidFill>
                  <a:schemeClr val="accent1">
                    <a:lumMod val="75000"/>
                  </a:schemeClr>
                </a:solidFill>
                <a:latin typeface="+mj-lt"/>
              </a:rPr>
              <a:t>Job Expectations </a:t>
            </a:r>
            <a:br>
              <a:rPr lang="en-US" sz="4000" b="1" dirty="0">
                <a:solidFill>
                  <a:schemeClr val="accent1">
                    <a:lumMod val="75000"/>
                  </a:schemeClr>
                </a:solidFill>
                <a:latin typeface="+mj-lt"/>
              </a:rPr>
            </a:br>
            <a:r>
              <a:rPr lang="en-US" sz="3600" b="1" dirty="0">
                <a:latin typeface="+mj-lt"/>
              </a:rPr>
              <a:t>Conference</a:t>
            </a:r>
          </a:p>
        </p:txBody>
      </p:sp>
      <p:sp>
        <p:nvSpPr>
          <p:cNvPr id="11268" name="Rectangle 3"/>
          <p:cNvSpPr>
            <a:spLocks noChangeArrowheads="1"/>
          </p:cNvSpPr>
          <p:nvPr/>
        </p:nvSpPr>
        <p:spPr bwMode="auto">
          <a:xfrm>
            <a:off x="593271" y="1676400"/>
            <a:ext cx="7848599"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233363">
              <a:lnSpc>
                <a:spcPct val="110000"/>
              </a:lnSpc>
              <a:buClr>
                <a:schemeClr val="accent1">
                  <a:lumMod val="75000"/>
                </a:schemeClr>
              </a:buClr>
              <a:buSzPct val="80000"/>
            </a:pPr>
            <a:r>
              <a:rPr lang="en-US" sz="2000" dirty="0">
                <a:solidFill>
                  <a:schemeClr val="tx2"/>
                </a:solidFill>
                <a:latin typeface="+mj-lt"/>
              </a:rPr>
              <a:t>Job Expectations</a:t>
            </a:r>
          </a:p>
          <a:p>
            <a:pPr marL="1033463" lvl="1" indent="-342900">
              <a:lnSpc>
                <a:spcPct val="110000"/>
              </a:lnSpc>
              <a:buClr>
                <a:schemeClr val="accent1">
                  <a:lumMod val="75000"/>
                </a:schemeClr>
              </a:buClr>
              <a:buSzPct val="80000"/>
              <a:buFont typeface="Wingdings" pitchFamily="2" charset="2"/>
              <a:buChar char="Ø"/>
            </a:pPr>
            <a:r>
              <a:rPr lang="en-US" sz="2000" dirty="0">
                <a:solidFill>
                  <a:schemeClr val="tx2"/>
                </a:solidFill>
                <a:latin typeface="+mj-lt"/>
              </a:rPr>
              <a:t>Review Core Mission Areas &amp; Department Mission Statement</a:t>
            </a:r>
          </a:p>
          <a:p>
            <a:pPr marL="1033463" lvl="1" indent="-342900">
              <a:lnSpc>
                <a:spcPct val="110000"/>
              </a:lnSpc>
              <a:buClr>
                <a:schemeClr val="accent1">
                  <a:lumMod val="75000"/>
                </a:schemeClr>
              </a:buClr>
              <a:buSzPct val="80000"/>
              <a:buFont typeface="Wingdings" pitchFamily="2" charset="2"/>
              <a:buChar char="Ø"/>
            </a:pPr>
            <a:r>
              <a:rPr lang="en-US" sz="2000" dirty="0">
                <a:solidFill>
                  <a:schemeClr val="tx2"/>
                </a:solidFill>
                <a:latin typeface="+mj-lt"/>
              </a:rPr>
              <a:t>Outline Major Goals for Unit  </a:t>
            </a:r>
          </a:p>
          <a:p>
            <a:pPr marL="1033463" lvl="1" indent="-342900">
              <a:lnSpc>
                <a:spcPct val="110000"/>
              </a:lnSpc>
              <a:buClr>
                <a:schemeClr val="accent1">
                  <a:lumMod val="75000"/>
                </a:schemeClr>
              </a:buClr>
              <a:buSzPct val="80000"/>
              <a:buFont typeface="Wingdings" pitchFamily="2" charset="2"/>
              <a:buChar char="Ø"/>
            </a:pPr>
            <a:r>
              <a:rPr lang="en-US" sz="2000" dirty="0">
                <a:solidFill>
                  <a:schemeClr val="tx2"/>
                </a:solidFill>
                <a:latin typeface="+mj-lt"/>
              </a:rPr>
              <a:t>Establish Major Ratee Goals </a:t>
            </a:r>
          </a:p>
          <a:p>
            <a:pPr marL="1033463" lvl="1" indent="-342900">
              <a:lnSpc>
                <a:spcPct val="110000"/>
              </a:lnSpc>
              <a:buClr>
                <a:schemeClr val="accent1">
                  <a:lumMod val="75000"/>
                </a:schemeClr>
              </a:buClr>
              <a:buSzPct val="80000"/>
              <a:buFont typeface="Wingdings" pitchFamily="2" charset="2"/>
              <a:buChar char="Ø"/>
            </a:pPr>
            <a:r>
              <a:rPr lang="en-US" sz="2000" dirty="0">
                <a:solidFill>
                  <a:schemeClr val="tx2"/>
                </a:solidFill>
                <a:latin typeface="+mj-lt"/>
              </a:rPr>
              <a:t>Determine Major Job Responsibilities</a:t>
            </a:r>
          </a:p>
          <a:p>
            <a:pPr marL="1033463" lvl="1" indent="-342900">
              <a:lnSpc>
                <a:spcPct val="110000"/>
              </a:lnSpc>
              <a:buClr>
                <a:schemeClr val="accent1">
                  <a:lumMod val="75000"/>
                </a:schemeClr>
              </a:buClr>
              <a:buSzPct val="80000"/>
              <a:buFont typeface="Wingdings" pitchFamily="2" charset="2"/>
              <a:buChar char="Ø"/>
            </a:pPr>
            <a:r>
              <a:rPr lang="en-US" sz="2000" dirty="0">
                <a:solidFill>
                  <a:schemeClr val="tx2"/>
                </a:solidFill>
                <a:latin typeface="+mj-lt"/>
              </a:rPr>
              <a:t>Set Specific, Measurable Essential Criteria</a:t>
            </a:r>
          </a:p>
          <a:p>
            <a:pPr marL="1033463" lvl="1" indent="-342900">
              <a:lnSpc>
                <a:spcPct val="110000"/>
              </a:lnSpc>
              <a:buClr>
                <a:schemeClr val="accent1">
                  <a:lumMod val="75000"/>
                </a:schemeClr>
              </a:buClr>
              <a:buSzPct val="80000"/>
              <a:buFont typeface="Wingdings" pitchFamily="2" charset="2"/>
              <a:buChar char="Ø"/>
            </a:pPr>
            <a:r>
              <a:rPr lang="en-US" sz="2000" dirty="0">
                <a:solidFill>
                  <a:schemeClr val="tx2"/>
                </a:solidFill>
                <a:latin typeface="+mj-lt"/>
              </a:rPr>
              <a:t>Review pre-defined Performance Factors selected by agency and discuss their application</a:t>
            </a:r>
          </a:p>
        </p:txBody>
      </p:sp>
      <p:graphicFrame>
        <p:nvGraphicFramePr>
          <p:cNvPr id="11269" name="Object 4">
            <a:hlinkClick r:id="" action="ppaction://ole?verb=0"/>
          </p:cNvPr>
          <p:cNvGraphicFramePr>
            <a:graphicFrameLocks/>
          </p:cNvGraphicFramePr>
          <p:nvPr>
            <p:extLst>
              <p:ext uri="{D42A27DB-BD31-4B8C-83A1-F6EECF244321}">
                <p14:modId xmlns:p14="http://schemas.microsoft.com/office/powerpoint/2010/main" val="3789409964"/>
              </p:ext>
            </p:extLst>
          </p:nvPr>
        </p:nvGraphicFramePr>
        <p:xfrm>
          <a:off x="2971800" y="4800600"/>
          <a:ext cx="3200400" cy="1600200"/>
        </p:xfrm>
        <a:graphic>
          <a:graphicData uri="http://schemas.openxmlformats.org/presentationml/2006/ole">
            <mc:AlternateContent xmlns:mc="http://schemas.openxmlformats.org/markup-compatibility/2006">
              <mc:Choice xmlns:v="urn:schemas-microsoft-com:vml" Requires="v">
                <p:oleObj spid="_x0000_s11421" name="Clip" r:id="rId4" imgW="3365500" imgH="3213100" progId="MS_ClipArt_Gallery.5">
                  <p:embed/>
                </p:oleObj>
              </mc:Choice>
              <mc:Fallback>
                <p:oleObj name="Clip" r:id="rId4" imgW="3365500" imgH="3213100" progId="MS_ClipArt_Gallery.5">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4800600"/>
                        <a:ext cx="3200400" cy="1600200"/>
                      </a:xfrm>
                      <a:prstGeom prst="rect">
                        <a:avLst/>
                      </a:prstGeom>
                      <a:noFill/>
                      <a:ln>
                        <a:noFill/>
                      </a:ln>
                      <a:effectLst/>
                      <a:extLst/>
                    </p:spPr>
                  </p:pic>
                </p:oleObj>
              </mc:Fallback>
            </mc:AlternateContent>
          </a:graphicData>
        </a:graphic>
      </p:graphicFrame>
      <p:sp>
        <p:nvSpPr>
          <p:cNvPr id="3" name="Footer Placeholder 2"/>
          <p:cNvSpPr>
            <a:spLocks noGrp="1"/>
          </p:cNvSpPr>
          <p:nvPr>
            <p:ph type="ftr" sz="quarter" idx="11"/>
          </p:nvPr>
        </p:nvSpPr>
        <p:spPr/>
        <p:txBody>
          <a:bodyPr/>
          <a:lstStyle/>
          <a:p>
            <a:pPr>
              <a:defRPr/>
            </a:pPr>
            <a:fld id="{383687BE-83B5-4596-902F-2A87B9922EE7}" type="slidenum">
              <a:rPr lang="en-US" smtClean="0">
                <a:solidFill>
                  <a:schemeClr val="accent1">
                    <a:lumMod val="50000"/>
                  </a:schemeClr>
                </a:solidFill>
              </a:rPr>
              <a:t>7</a:t>
            </a:fld>
            <a:endParaRPr lang="en-US" dirty="0">
              <a:solidFill>
                <a:schemeClr val="accent1">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lIns="90488" tIns="44450" rIns="90488" bIns="44450">
            <a:normAutofit fontScale="90000"/>
          </a:bodyPr>
          <a:lstStyle/>
          <a:p>
            <a:pPr algn="ctr" eaLnBrk="1" hangingPunct="1"/>
            <a:br>
              <a:rPr lang="en-US" b="1" dirty="0"/>
            </a:br>
            <a:r>
              <a:rPr lang="en-US" b="1" dirty="0">
                <a:solidFill>
                  <a:schemeClr val="tx1"/>
                </a:solidFill>
              </a:rPr>
              <a:t>Job Expectations</a:t>
            </a:r>
          </a:p>
        </p:txBody>
      </p:sp>
      <p:sp>
        <p:nvSpPr>
          <p:cNvPr id="14339" name="Rectangle 3"/>
          <p:cNvSpPr>
            <a:spLocks noGrp="1" noChangeArrowheads="1"/>
          </p:cNvSpPr>
          <p:nvPr>
            <p:ph idx="1"/>
          </p:nvPr>
        </p:nvSpPr>
        <p:spPr>
          <a:xfrm>
            <a:off x="1066800" y="2209800"/>
            <a:ext cx="6777317" cy="3508977"/>
          </a:xfrm>
        </p:spPr>
        <p:txBody>
          <a:bodyPr lIns="90488" tIns="44450" rIns="90488" bIns="44450">
            <a:normAutofit/>
          </a:bodyPr>
          <a:lstStyle/>
          <a:p>
            <a:pPr eaLnBrk="1" hangingPunct="1">
              <a:buFont typeface="Monotype Sorts" pitchFamily="2" charset="2"/>
              <a:buNone/>
            </a:pPr>
            <a:endParaRPr lang="en-US" sz="1000" dirty="0"/>
          </a:p>
          <a:p>
            <a:pPr eaLnBrk="1" hangingPunct="1">
              <a:buFont typeface="Monotype Sorts" pitchFamily="2" charset="2"/>
              <a:buNone/>
            </a:pPr>
            <a:endParaRPr lang="en-US" sz="1000" dirty="0"/>
          </a:p>
          <a:p>
            <a:pPr eaLnBrk="1" hangingPunct="1">
              <a:buClr>
                <a:schemeClr val="accent1">
                  <a:lumMod val="75000"/>
                </a:schemeClr>
              </a:buClr>
              <a:buSzPct val="79000"/>
              <a:buFont typeface="Wingdings" pitchFamily="2" charset="2"/>
              <a:buChar char="Ø"/>
            </a:pPr>
            <a:r>
              <a:rPr lang="en-US" dirty="0"/>
              <a:t> </a:t>
            </a:r>
            <a:r>
              <a:rPr lang="en-US" sz="2000" dirty="0"/>
              <a:t>Major Goals of the Unit/Work Group</a:t>
            </a:r>
          </a:p>
          <a:p>
            <a:pPr eaLnBrk="1" hangingPunct="1">
              <a:buClr>
                <a:schemeClr val="accent1">
                  <a:lumMod val="75000"/>
                </a:schemeClr>
              </a:buClr>
              <a:buSzPct val="79000"/>
              <a:buFont typeface="Wingdings" pitchFamily="2" charset="2"/>
              <a:buChar char="Ø"/>
            </a:pPr>
            <a:r>
              <a:rPr lang="en-US" sz="2000" dirty="0"/>
              <a:t> Major Goals of Ratee</a:t>
            </a:r>
          </a:p>
          <a:p>
            <a:pPr eaLnBrk="1" hangingPunct="1">
              <a:buClr>
                <a:schemeClr val="accent1">
                  <a:lumMod val="75000"/>
                </a:schemeClr>
              </a:buClr>
              <a:buSzPct val="79000"/>
              <a:buFont typeface="Wingdings" pitchFamily="2" charset="2"/>
              <a:buChar char="Ø"/>
            </a:pPr>
            <a:r>
              <a:rPr lang="en-US" sz="2000" dirty="0"/>
              <a:t> Signatures</a:t>
            </a:r>
          </a:p>
          <a:p>
            <a:pPr lvl="1" eaLnBrk="1" hangingPunct="1">
              <a:buClr>
                <a:schemeClr val="accent1">
                  <a:lumMod val="75000"/>
                </a:schemeClr>
              </a:buClr>
              <a:buSzPct val="79000"/>
              <a:buFont typeface="Wingdings" pitchFamily="2" charset="2"/>
              <a:buChar char="Ø"/>
            </a:pPr>
            <a:r>
              <a:rPr lang="en-US" sz="2000" dirty="0"/>
              <a:t>Acknowledgment of PAR elements</a:t>
            </a:r>
          </a:p>
          <a:p>
            <a:pPr lvl="1" eaLnBrk="1" hangingPunct="1">
              <a:buClr>
                <a:schemeClr val="accent1">
                  <a:lumMod val="75000"/>
                </a:schemeClr>
              </a:buClr>
              <a:buSzPct val="79000"/>
              <a:buFont typeface="Wingdings" pitchFamily="2" charset="2"/>
              <a:buChar char="Ø"/>
            </a:pPr>
            <a:r>
              <a:rPr lang="en-US" sz="2000" dirty="0"/>
              <a:t>Confirmation of meeting</a:t>
            </a:r>
          </a:p>
          <a:p>
            <a:pPr lvl="1" eaLnBrk="1" hangingPunct="1">
              <a:buClr>
                <a:schemeClr val="accent1">
                  <a:lumMod val="75000"/>
                </a:schemeClr>
              </a:buClr>
              <a:buSzPct val="79000"/>
              <a:buFont typeface="Wingdings" pitchFamily="2" charset="2"/>
              <a:buChar char="Ø"/>
            </a:pPr>
            <a:r>
              <a:rPr lang="en-US" sz="2000" dirty="0"/>
              <a:t>Agree/Disagree</a:t>
            </a:r>
          </a:p>
          <a:p>
            <a:pPr lvl="1" eaLnBrk="1" hangingPunct="1">
              <a:buClr>
                <a:schemeClr val="accent1">
                  <a:lumMod val="75000"/>
                </a:schemeClr>
              </a:buClr>
              <a:buSzPct val="79000"/>
              <a:buFont typeface="Wingdings" pitchFamily="2" charset="2"/>
              <a:buChar char="Ø"/>
            </a:pPr>
            <a:r>
              <a:rPr lang="en-US" sz="2000" dirty="0"/>
              <a:t>Acknowledgment of Ratee’s position</a:t>
            </a:r>
          </a:p>
          <a:p>
            <a:pPr eaLnBrk="1" hangingPunct="1">
              <a:buClr>
                <a:schemeClr val="accent1">
                  <a:lumMod val="75000"/>
                </a:schemeClr>
              </a:buClr>
              <a:buSzPct val="79000"/>
              <a:buFont typeface="Wingdings" pitchFamily="2" charset="2"/>
              <a:buChar char="Ø"/>
            </a:pPr>
            <a:r>
              <a:rPr lang="en-US" sz="2000" dirty="0"/>
              <a:t>Ratee Comments</a:t>
            </a:r>
          </a:p>
        </p:txBody>
      </p:sp>
      <p:sp>
        <p:nvSpPr>
          <p:cNvPr id="3" name="Footer Placeholder 2"/>
          <p:cNvSpPr>
            <a:spLocks noGrp="1"/>
          </p:cNvSpPr>
          <p:nvPr>
            <p:ph type="ftr" sz="quarter" idx="11"/>
          </p:nvPr>
        </p:nvSpPr>
        <p:spPr/>
        <p:txBody>
          <a:bodyPr/>
          <a:lstStyle/>
          <a:p>
            <a:pPr>
              <a:defRPr/>
            </a:pPr>
            <a:fld id="{FD515A19-7DD1-4BAE-B381-2BED81E29397}" type="slidenum">
              <a:rPr lang="en-US" smtClean="0">
                <a:solidFill>
                  <a:schemeClr val="accent1">
                    <a:lumMod val="50000"/>
                  </a:schemeClr>
                </a:solidFill>
              </a:rPr>
              <a:t>8</a:t>
            </a:fld>
            <a:endParaRPr lang="en-US" dirty="0">
              <a:solidFill>
                <a:schemeClr val="accent1">
                  <a:lumMod val="50000"/>
                </a:schemeClr>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143000"/>
            <a:ext cx="8153400" cy="1143000"/>
          </a:xfrm>
          <a:solidFill>
            <a:schemeClr val="bg1"/>
          </a:solidFill>
        </p:spPr>
        <p:txBody>
          <a:bodyPr>
            <a:normAutofit fontScale="90000"/>
          </a:bodyPr>
          <a:lstStyle/>
          <a:p>
            <a:pPr algn="ctr" eaLnBrk="1" hangingPunct="1"/>
            <a:r>
              <a:rPr lang="en-US" b="1" dirty="0">
                <a:solidFill>
                  <a:schemeClr val="accent1">
                    <a:lumMod val="75000"/>
                  </a:schemeClr>
                </a:solidFill>
              </a:rPr>
              <a:t>Job Expectations</a:t>
            </a:r>
            <a:r>
              <a:rPr lang="en-US" dirty="0">
                <a:solidFill>
                  <a:schemeClr val="accent1">
                    <a:lumMod val="75000"/>
                  </a:schemeClr>
                </a:solidFill>
              </a:rPr>
              <a:t>:</a:t>
            </a:r>
            <a:br>
              <a:rPr lang="en-US" sz="4200" dirty="0">
                <a:solidFill>
                  <a:schemeClr val="accent2"/>
                </a:solidFill>
              </a:rPr>
            </a:br>
            <a:br>
              <a:rPr lang="en-US" sz="1100" dirty="0">
                <a:solidFill>
                  <a:schemeClr val="accent2"/>
                </a:solidFill>
              </a:rPr>
            </a:br>
            <a:r>
              <a:rPr lang="en-US" sz="4200" b="1" dirty="0">
                <a:solidFill>
                  <a:schemeClr val="tx1"/>
                </a:solidFill>
              </a:rPr>
              <a:t> </a:t>
            </a:r>
            <a:r>
              <a:rPr lang="en-US" b="1" dirty="0">
                <a:solidFill>
                  <a:schemeClr val="tx1"/>
                </a:solidFill>
              </a:rPr>
              <a:t>Major Goals of Unit/Work Group</a:t>
            </a:r>
          </a:p>
        </p:txBody>
      </p:sp>
      <p:sp>
        <p:nvSpPr>
          <p:cNvPr id="20483" name="Rectangle 3"/>
          <p:cNvSpPr>
            <a:spLocks noGrp="1" noChangeArrowheads="1"/>
          </p:cNvSpPr>
          <p:nvPr>
            <p:ph idx="1"/>
          </p:nvPr>
        </p:nvSpPr>
        <p:spPr>
          <a:xfrm>
            <a:off x="914400" y="2590800"/>
            <a:ext cx="7467600" cy="2705548"/>
          </a:xfrm>
        </p:spPr>
        <p:txBody>
          <a:bodyPr>
            <a:normAutofit/>
          </a:bodyPr>
          <a:lstStyle/>
          <a:p>
            <a:pPr indent="-342900" eaLnBrk="1" hangingPunct="1">
              <a:buClr>
                <a:schemeClr val="accent1">
                  <a:lumMod val="75000"/>
                </a:schemeClr>
              </a:buClr>
              <a:buFont typeface="Wingdings" pitchFamily="2" charset="2"/>
              <a:buChar char="Ø"/>
              <a:defRPr/>
            </a:pPr>
            <a:r>
              <a:rPr lang="en-US" sz="2000" dirty="0">
                <a:solidFill>
                  <a:schemeClr val="tx1"/>
                </a:solidFill>
              </a:rPr>
              <a:t>Governor’s Predefined Core Mission Areas that relate to your organization</a:t>
            </a:r>
          </a:p>
          <a:p>
            <a:pPr indent="-342900" eaLnBrk="1" hangingPunct="1">
              <a:buClr>
                <a:schemeClr val="accent1">
                  <a:lumMod val="75000"/>
                </a:schemeClr>
              </a:buClr>
              <a:buFont typeface="Wingdings" pitchFamily="2" charset="2"/>
              <a:buChar char="Ø"/>
              <a:defRPr/>
            </a:pPr>
            <a:r>
              <a:rPr lang="en-US" sz="2000" dirty="0">
                <a:solidFill>
                  <a:schemeClr val="tx1"/>
                </a:solidFill>
              </a:rPr>
              <a:t>Goals of the organization</a:t>
            </a:r>
          </a:p>
          <a:p>
            <a:pPr indent="-342900" eaLnBrk="1" hangingPunct="1">
              <a:spcBef>
                <a:spcPct val="0"/>
              </a:spcBef>
              <a:buClr>
                <a:schemeClr val="accent1">
                  <a:lumMod val="75000"/>
                </a:schemeClr>
              </a:buClr>
              <a:buFont typeface="Wingdings" pitchFamily="2" charset="2"/>
              <a:buChar char="Ø"/>
              <a:defRPr/>
            </a:pPr>
            <a:r>
              <a:rPr lang="en-US" sz="2000" dirty="0">
                <a:solidFill>
                  <a:schemeClr val="tx1"/>
                </a:solidFill>
              </a:rPr>
              <a:t>Division’s  purpose</a:t>
            </a:r>
          </a:p>
          <a:p>
            <a:pPr indent="-342900">
              <a:spcBef>
                <a:spcPct val="0"/>
              </a:spcBef>
              <a:buClr>
                <a:schemeClr val="accent1">
                  <a:lumMod val="75000"/>
                </a:schemeClr>
              </a:buClr>
              <a:buFont typeface="Wingdings" pitchFamily="2" charset="2"/>
              <a:buChar char="Ø"/>
              <a:defRPr/>
            </a:pPr>
            <a:r>
              <a:rPr lang="en-US" sz="2000" dirty="0">
                <a:solidFill>
                  <a:schemeClr val="tx1"/>
                </a:solidFill>
              </a:rPr>
              <a:t>Work Unit or Group’s overall purpose as it relates to/supports the overall  Core Mission of the organization</a:t>
            </a:r>
          </a:p>
          <a:p>
            <a:pPr indent="-342900" eaLnBrk="1" hangingPunct="1">
              <a:spcBef>
                <a:spcPct val="0"/>
              </a:spcBef>
              <a:buClr>
                <a:schemeClr val="accent1">
                  <a:lumMod val="75000"/>
                </a:schemeClr>
              </a:buClr>
              <a:buFont typeface="Wingdings" pitchFamily="2" charset="2"/>
              <a:buChar char="Ø"/>
              <a:defRPr/>
            </a:pPr>
            <a:endParaRPr lang="en-US" sz="2000" dirty="0">
              <a:solidFill>
                <a:schemeClr val="tx1"/>
              </a:solidFill>
            </a:endParaRPr>
          </a:p>
          <a:p>
            <a:pPr marL="0" indent="0" eaLnBrk="1" hangingPunct="1">
              <a:buClr>
                <a:schemeClr val="accent1">
                  <a:lumMod val="75000"/>
                </a:schemeClr>
              </a:buClr>
              <a:buNone/>
              <a:defRPr/>
            </a:pPr>
            <a:r>
              <a:rPr lang="en-US" sz="2000" dirty="0"/>
              <a:t>				</a:t>
            </a:r>
          </a:p>
        </p:txBody>
      </p:sp>
      <p:graphicFrame>
        <p:nvGraphicFramePr>
          <p:cNvPr id="15364" name="Object 4"/>
          <p:cNvGraphicFramePr>
            <a:graphicFrameLocks noChangeAspect="1"/>
          </p:cNvGraphicFramePr>
          <p:nvPr>
            <p:extLst>
              <p:ext uri="{D42A27DB-BD31-4B8C-83A1-F6EECF244321}">
                <p14:modId xmlns:p14="http://schemas.microsoft.com/office/powerpoint/2010/main" val="2124109731"/>
              </p:ext>
            </p:extLst>
          </p:nvPr>
        </p:nvGraphicFramePr>
        <p:xfrm>
          <a:off x="3306725" y="4609214"/>
          <a:ext cx="2362200" cy="1827213"/>
        </p:xfrm>
        <a:graphic>
          <a:graphicData uri="http://schemas.openxmlformats.org/presentationml/2006/ole">
            <mc:AlternateContent xmlns:mc="http://schemas.openxmlformats.org/markup-compatibility/2006">
              <mc:Choice xmlns:v="urn:schemas-microsoft-com:vml" Requires="v">
                <p:oleObj spid="_x0000_s15517" name="Clip" r:id="rId4" imgW="4484483" imgH="3468986" progId="MS_ClipArt_Gallery.2">
                  <p:embed/>
                </p:oleObj>
              </mc:Choice>
              <mc:Fallback>
                <p:oleObj name="Clip" r:id="rId4" imgW="4484483" imgH="3468986"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06725" y="4609214"/>
                        <a:ext cx="2362200" cy="1827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Footer Placeholder 3"/>
          <p:cNvSpPr>
            <a:spLocks noGrp="1"/>
          </p:cNvSpPr>
          <p:nvPr>
            <p:ph type="ftr" sz="quarter" idx="11"/>
          </p:nvPr>
        </p:nvSpPr>
        <p:spPr/>
        <p:txBody>
          <a:bodyPr/>
          <a:lstStyle/>
          <a:p>
            <a:pPr>
              <a:defRPr/>
            </a:pPr>
            <a:fld id="{6E16186B-4CAD-444A-B03F-8B96101A5597}" type="slidenum">
              <a:rPr lang="en-US" smtClean="0">
                <a:solidFill>
                  <a:schemeClr val="accent1">
                    <a:lumMod val="50000"/>
                  </a:schemeClr>
                </a:solidFill>
              </a:rPr>
              <a:t>9</a:t>
            </a:fld>
            <a:endParaRPr lang="en-US" dirty="0">
              <a:solidFill>
                <a:schemeClr val="accent1">
                  <a:lumMod val="50000"/>
                </a:schemeClr>
              </a:solidFill>
            </a:endParaRPr>
          </a:p>
        </p:txBody>
      </p:sp>
    </p:spTree>
  </p:cSld>
  <p:clrMapOvr>
    <a:masterClrMapping/>
  </p:clrMapOvr>
  <p:transition spd="med"/>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5750</TotalTime>
  <Words>1389</Words>
  <Application>Microsoft Macintosh PowerPoint</Application>
  <PresentationFormat>On-screen Show (4:3)</PresentationFormat>
  <Paragraphs>342</Paragraphs>
  <Slides>37</Slides>
  <Notes>37</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2</vt:i4>
      </vt:variant>
      <vt:variant>
        <vt:lpstr>Slide Titles</vt:lpstr>
      </vt:variant>
      <vt:variant>
        <vt:i4>37</vt:i4>
      </vt:variant>
    </vt:vector>
  </HeadingPairs>
  <TitlesOfParts>
    <vt:vector size="51" baseType="lpstr">
      <vt:lpstr>Arial</vt:lpstr>
      <vt:lpstr>Calibri</vt:lpstr>
      <vt:lpstr>Century Gothic</vt:lpstr>
      <vt:lpstr>Georgia</vt:lpstr>
      <vt:lpstr>Monotype Sorts</vt:lpstr>
      <vt:lpstr>Tahoma</vt:lpstr>
      <vt:lpstr>Times New Roman</vt:lpstr>
      <vt:lpstr>Wingdings</vt:lpstr>
      <vt:lpstr>Wingdings 2</vt:lpstr>
      <vt:lpstr>ZapfDingbats</vt:lpstr>
      <vt:lpstr>Custom Design</vt:lpstr>
      <vt:lpstr>Austin</vt:lpstr>
      <vt:lpstr>Microsoft ClipArt Gallery</vt:lpstr>
      <vt:lpstr>Clip</vt:lpstr>
      <vt:lpstr>Performance  Assessment Review (PAR)</vt:lpstr>
      <vt:lpstr>Performance Assessment Review</vt:lpstr>
      <vt:lpstr>Getting Started</vt:lpstr>
      <vt:lpstr>Any Good Performance System Must:</vt:lpstr>
      <vt:lpstr>PowerPoint Presentation</vt:lpstr>
      <vt:lpstr>PowerPoint Presentation</vt:lpstr>
      <vt:lpstr>PowerPoint Presentation</vt:lpstr>
      <vt:lpstr> Job Expectations</vt:lpstr>
      <vt:lpstr>Job Expectations:   Major Goals of Unit/Work Group</vt:lpstr>
      <vt:lpstr>PowerPoint Presentation</vt:lpstr>
      <vt:lpstr>Certification of Job Expectations Agreement</vt:lpstr>
      <vt:lpstr> Job Expectations also includes: </vt:lpstr>
      <vt:lpstr> Major Job Responsibilities</vt:lpstr>
      <vt:lpstr>Major Job Responsibilities Should:</vt:lpstr>
      <vt:lpstr>PowerPoint Presentation</vt:lpstr>
      <vt:lpstr>  Principles of Essential Criteria</vt:lpstr>
      <vt:lpstr> Performance Factors:  Purpose</vt:lpstr>
      <vt:lpstr> Performance Factors</vt:lpstr>
      <vt:lpstr>Section 2: Performance Factors </vt:lpstr>
      <vt:lpstr>Section 2: Performance Factors </vt:lpstr>
      <vt:lpstr>Section 3:   Computation &amp; Conversion  to Overall Rating</vt:lpstr>
      <vt:lpstr>Performance Factors:  Rating Mechanism</vt:lpstr>
      <vt:lpstr>Ratings are done  on a 3-point scale</vt:lpstr>
      <vt:lpstr>Job Expectations are written at the “Successful” level</vt:lpstr>
      <vt:lpstr>Sections 4 &amp; 5:</vt:lpstr>
      <vt:lpstr>PowerPoint Presentation</vt:lpstr>
      <vt:lpstr>Justification Sheet</vt:lpstr>
      <vt:lpstr>PowerPoint Presentation</vt:lpstr>
      <vt:lpstr>Development Plan Specific Area(s) Identified for Development</vt:lpstr>
      <vt:lpstr>Development Plan Specific Action to be  Taken by Ratee</vt:lpstr>
      <vt:lpstr>Section 6:   Fact Sheet of Significant Performance Events </vt:lpstr>
      <vt:lpstr>PowerPoint Presentation</vt:lpstr>
      <vt:lpstr>Fact Sheet of Significant Performance Events </vt:lpstr>
      <vt:lpstr>SAMPLE</vt:lpstr>
      <vt:lpstr>  Certification of  Interim and Final Evaluations </vt:lpstr>
      <vt:lpstr>Tip Sheet</vt:lpstr>
      <vt:lpstr>Thank you for your  participation!</vt:lpstr>
    </vt:vector>
  </TitlesOfParts>
  <Manager>Wayne.Jeter@csc.state.nj.us</Manager>
  <Company>ITM</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Model Completion Instructions</dc:title>
  <dc:creator>Jeanette.Panelli@csc.state.nj.us;Mary.Carthan@csc.state.nj.us</dc:creator>
  <cp:lastModifiedBy>Microsoft Office User</cp:lastModifiedBy>
  <cp:revision>262</cp:revision>
  <cp:lastPrinted>2012-08-24T20:43:20Z</cp:lastPrinted>
  <dcterms:created xsi:type="dcterms:W3CDTF">2012-07-20T15:25:40Z</dcterms:created>
  <dcterms:modified xsi:type="dcterms:W3CDTF">2020-01-09T21:08:17Z</dcterms:modified>
</cp:coreProperties>
</file>