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G2WJnL9UYJZH22ioPwortqH0u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2db536dd4_0_6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242db536dd4_0_6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0" name="Google Shape;480;g242db536dd4_0_6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c591497275_0_24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2c591497275_0_2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9" name="Google Shape;559;g2c591497275_0_2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c5511e7e1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2c5511e7e1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c591497275_0_29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2c591497275_0_29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2c591497275_0_29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cf703f0a9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cf703f0a9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2cf703f0a9c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8f5ac2f76a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8f5ac2f76a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28f5ac2f76a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d07e21dff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d07e21dff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d07e21dff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c751499b27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2c751499b27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g2c751499b27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cf703f0a9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cf703f0a9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cf703f0a9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c5511e7e1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g2c5511e7e1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5511e7e15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2c5511e7e15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5511e7e15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2c5511e7e15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63af7a8f1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2c63af7a8f1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9" name="Google Shape;519;g2c63af7a8f1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c63af7a8f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2c63af7a8f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2c63af7a8f1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c5511e7e15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g2c5511e7e15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c5511e7e15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2c5511e7e15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g2c5511e7e15_0_3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">
  <p:cSld name="11_Title and Content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g242db536dd4_0_662"/>
          <p:cNvPicPr preferRelativeResize="0"/>
          <p:nvPr/>
        </p:nvPicPr>
        <p:blipFill rotWithShape="1">
          <a:blip r:embed="rId2">
            <a:alphaModFix/>
          </a:blip>
          <a:srcRect b="237" l="0" r="0" t="247"/>
          <a:stretch/>
        </p:blipFill>
        <p:spPr>
          <a:xfrm>
            <a:off x="-51375" y="-1140050"/>
            <a:ext cx="12251976" cy="91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42db536dd4_0_662"/>
          <p:cNvSpPr/>
          <p:nvPr/>
        </p:nvSpPr>
        <p:spPr>
          <a:xfrm>
            <a:off x="638175" y="2715398"/>
            <a:ext cx="1608900" cy="2463000"/>
          </a:xfrm>
          <a:prstGeom prst="round1Rect">
            <a:avLst>
              <a:gd fmla="val 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" name="Google Shape;15;g242db536dd4_0_6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25" y="3433049"/>
            <a:ext cx="1027675" cy="10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42db536dd4_0_662"/>
          <p:cNvSpPr txBox="1"/>
          <p:nvPr>
            <p:ph type="title"/>
          </p:nvPr>
        </p:nvSpPr>
        <p:spPr>
          <a:xfrm>
            <a:off x="2601300" y="2715400"/>
            <a:ext cx="87915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g242db536dd4_0_662"/>
          <p:cNvSpPr txBox="1"/>
          <p:nvPr>
            <p:ph idx="1" type="subTitle"/>
          </p:nvPr>
        </p:nvSpPr>
        <p:spPr>
          <a:xfrm>
            <a:off x="2611350" y="4793200"/>
            <a:ext cx="87714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8" name="Google Shape;18;g242db536dd4_0_662"/>
          <p:cNvCxnSpPr/>
          <p:nvPr/>
        </p:nvCxnSpPr>
        <p:spPr>
          <a:xfrm>
            <a:off x="2708150" y="4377275"/>
            <a:ext cx="6954300" cy="0"/>
          </a:xfrm>
          <a:prstGeom prst="straightConnector1">
            <a:avLst/>
          </a:prstGeom>
          <a:noFill/>
          <a:ln cap="flat" cmpd="sng" w="38100">
            <a:solidFill>
              <a:srgbClr val="B02C2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7_Title and Conten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7"/>
          <p:cNvSpPr/>
          <p:nvPr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lt1">
              <a:alpha val="8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c5511e7e15_0_9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g2c5511e7e15_0_9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5" name="Google Shape;465;g2c5511e7e15_0_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5511e7e15_0_16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2c5511e7e15_0_16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9" name="Google Shape;469;g2c5511e7e15_0_16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0" name="Google Shape;470;g2c5511e7e15_0_16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g2c5511e7e15_0_1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c5511e7e15_0_24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g2c5511e7e15_0_24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75" name="Google Shape;475;g2c5511e7e15_0_24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76" name="Google Shape;476;g2c5511e7e15_0_245"/>
          <p:cNvSpPr txBox="1"/>
          <p:nvPr>
            <p:ph idx="12" type="sldNum"/>
          </p:nvPr>
        </p:nvSpPr>
        <p:spPr>
          <a:xfrm>
            <a:off x="11642910" y="603005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media (Reversed)">
  <p:cSld name="10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/>
          <p:nvPr>
            <p:ph idx="2" type="pic"/>
          </p:nvPr>
        </p:nvSpPr>
        <p:spPr>
          <a:xfrm>
            <a:off x="0" y="0"/>
            <a:ext cx="695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" name="Google Shape;21;p29"/>
          <p:cNvSpPr/>
          <p:nvPr/>
        </p:nvSpPr>
        <p:spPr>
          <a:xfrm>
            <a:off x="6981888" y="0"/>
            <a:ext cx="5210100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22;p29"/>
          <p:cNvSpPr/>
          <p:nvPr/>
        </p:nvSpPr>
        <p:spPr>
          <a:xfrm>
            <a:off x="8930699" y="1"/>
            <a:ext cx="1312500" cy="1686000"/>
          </a:xfrm>
          <a:prstGeom prst="round1Rect">
            <a:avLst>
              <a:gd fmla="val 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29"/>
          <p:cNvSpPr txBox="1"/>
          <p:nvPr>
            <p:ph type="title"/>
          </p:nvPr>
        </p:nvSpPr>
        <p:spPr>
          <a:xfrm>
            <a:off x="7580400" y="2449200"/>
            <a:ext cx="40137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sz="4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7580400" y="3894900"/>
            <a:ext cx="4013700" cy="2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42db536dd4_0_85"/>
          <p:cNvSpPr/>
          <p:nvPr/>
        </p:nvSpPr>
        <p:spPr>
          <a:xfrm>
            <a:off x="11962675" y="0"/>
            <a:ext cx="254400" cy="13257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42db536dd4_0_85"/>
          <p:cNvSpPr/>
          <p:nvPr/>
        </p:nvSpPr>
        <p:spPr>
          <a:xfrm>
            <a:off x="0" y="0"/>
            <a:ext cx="11665500" cy="1325700"/>
          </a:xfrm>
          <a:prstGeom prst="rect">
            <a:avLst/>
          </a:prstGeom>
          <a:solidFill>
            <a:srgbClr val="B02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42db536dd4_0_85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g242db536dd4_0_85"/>
          <p:cNvSpPr txBox="1"/>
          <p:nvPr>
            <p:ph idx="1" type="body"/>
          </p:nvPr>
        </p:nvSpPr>
        <p:spPr>
          <a:xfrm>
            <a:off x="526500" y="1660975"/>
            <a:ext cx="111390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Google Shape;30;g242db536dd4_0_85"/>
          <p:cNvSpPr/>
          <p:nvPr/>
        </p:nvSpPr>
        <p:spPr>
          <a:xfrm>
            <a:off x="11665500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42db536dd4_0_85"/>
          <p:cNvSpPr/>
          <p:nvPr/>
        </p:nvSpPr>
        <p:spPr>
          <a:xfrm>
            <a:off x="11708400" y="0"/>
            <a:ext cx="254400" cy="13257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2db536dd4_0_85"/>
          <p:cNvSpPr/>
          <p:nvPr/>
        </p:nvSpPr>
        <p:spPr>
          <a:xfrm>
            <a:off x="11919767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42db536dd4_0_131"/>
          <p:cNvSpPr/>
          <p:nvPr/>
        </p:nvSpPr>
        <p:spPr>
          <a:xfrm>
            <a:off x="11962675" y="0"/>
            <a:ext cx="254400" cy="13257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242db536dd4_0_131"/>
          <p:cNvSpPr/>
          <p:nvPr/>
        </p:nvSpPr>
        <p:spPr>
          <a:xfrm>
            <a:off x="0" y="0"/>
            <a:ext cx="11665500" cy="1325700"/>
          </a:xfrm>
          <a:prstGeom prst="rect">
            <a:avLst/>
          </a:prstGeom>
          <a:solidFill>
            <a:srgbClr val="B02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242db536dd4_0_131"/>
          <p:cNvSpPr/>
          <p:nvPr/>
        </p:nvSpPr>
        <p:spPr>
          <a:xfrm>
            <a:off x="11708400" y="0"/>
            <a:ext cx="254400" cy="13257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242db536dd4_0_131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" name="Google Shape;38;g242db536dd4_0_131"/>
          <p:cNvSpPr txBox="1"/>
          <p:nvPr>
            <p:ph idx="1" type="body"/>
          </p:nvPr>
        </p:nvSpPr>
        <p:spPr>
          <a:xfrm>
            <a:off x="526500" y="1660975"/>
            <a:ext cx="51672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g242db536dd4_0_131"/>
          <p:cNvSpPr/>
          <p:nvPr/>
        </p:nvSpPr>
        <p:spPr>
          <a:xfrm>
            <a:off x="11665500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242db536dd4_0_131"/>
          <p:cNvSpPr/>
          <p:nvPr/>
        </p:nvSpPr>
        <p:spPr>
          <a:xfrm>
            <a:off x="11919767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242db536dd4_0_131"/>
          <p:cNvSpPr txBox="1"/>
          <p:nvPr>
            <p:ph idx="2" type="body"/>
          </p:nvPr>
        </p:nvSpPr>
        <p:spPr>
          <a:xfrm>
            <a:off x="5998500" y="1660975"/>
            <a:ext cx="55695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2db536dd4_0_694"/>
          <p:cNvSpPr/>
          <p:nvPr/>
        </p:nvSpPr>
        <p:spPr>
          <a:xfrm>
            <a:off x="11962675" y="0"/>
            <a:ext cx="254400" cy="13257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2db536dd4_0_694"/>
          <p:cNvSpPr/>
          <p:nvPr/>
        </p:nvSpPr>
        <p:spPr>
          <a:xfrm>
            <a:off x="0" y="0"/>
            <a:ext cx="11665500" cy="1325700"/>
          </a:xfrm>
          <a:prstGeom prst="rect">
            <a:avLst/>
          </a:prstGeom>
          <a:solidFill>
            <a:srgbClr val="B02C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42db536dd4_0_694"/>
          <p:cNvSpPr/>
          <p:nvPr/>
        </p:nvSpPr>
        <p:spPr>
          <a:xfrm>
            <a:off x="11708400" y="0"/>
            <a:ext cx="254400" cy="13257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42db536dd4_0_694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" name="Google Shape;47;g242db536dd4_0_694"/>
          <p:cNvSpPr/>
          <p:nvPr/>
        </p:nvSpPr>
        <p:spPr>
          <a:xfrm>
            <a:off x="11665500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42db536dd4_0_694"/>
          <p:cNvSpPr/>
          <p:nvPr/>
        </p:nvSpPr>
        <p:spPr>
          <a:xfrm>
            <a:off x="11919767" y="0"/>
            <a:ext cx="429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ffer / Outro">
  <p:cSld name="8_Title and Content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8"/>
          <p:cNvGrpSpPr/>
          <p:nvPr/>
        </p:nvGrpSpPr>
        <p:grpSpPr>
          <a:xfrm>
            <a:off x="24416" y="-1588"/>
            <a:ext cx="12273193" cy="6859587"/>
            <a:chOff x="24416" y="-1588"/>
            <a:chExt cx="12273193" cy="6859587"/>
          </a:xfrm>
        </p:grpSpPr>
        <p:sp>
          <p:nvSpPr>
            <p:cNvPr id="51" name="Google Shape;51;p28"/>
            <p:cNvSpPr/>
            <p:nvPr/>
          </p:nvSpPr>
          <p:spPr>
            <a:xfrm>
              <a:off x="1471984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2" y="8"/>
                    <a:pt x="13" y="17"/>
                    <a:pt x="4" y="26"/>
                  </a:cubicBezTo>
                  <a:cubicBezTo>
                    <a:pt x="3" y="25"/>
                    <a:pt x="2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6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" name="Google Shape;52;p28"/>
            <p:cNvSpPr/>
            <p:nvPr/>
          </p:nvSpPr>
          <p:spPr>
            <a:xfrm>
              <a:off x="100796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1" y="8"/>
                    <a:pt x="12" y="17"/>
                    <a:pt x="3" y="26"/>
                  </a:cubicBezTo>
                  <a:cubicBezTo>
                    <a:pt x="2" y="24"/>
                    <a:pt x="1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5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3" name="Google Shape;53;p28"/>
            <p:cNvSpPr/>
            <p:nvPr/>
          </p:nvSpPr>
          <p:spPr>
            <a:xfrm>
              <a:off x="5592828" y="-1588"/>
              <a:ext cx="170945" cy="156397"/>
            </a:xfrm>
            <a:custGeom>
              <a:rect b="b" l="l" r="r" t="t"/>
              <a:pathLst>
                <a:path extrusionOk="0" h="26" w="29">
                  <a:moveTo>
                    <a:pt x="29" y="0"/>
                  </a:moveTo>
                  <a:cubicBezTo>
                    <a:pt x="21" y="8"/>
                    <a:pt x="12" y="17"/>
                    <a:pt x="3" y="26"/>
                  </a:cubicBezTo>
                  <a:cubicBezTo>
                    <a:pt x="2" y="24"/>
                    <a:pt x="1" y="23"/>
                    <a:pt x="0" y="21"/>
                  </a:cubicBezTo>
                  <a:cubicBezTo>
                    <a:pt x="1" y="20"/>
                    <a:pt x="2" y="19"/>
                    <a:pt x="4" y="17"/>
                  </a:cubicBezTo>
                  <a:cubicBezTo>
                    <a:pt x="9" y="11"/>
                    <a:pt x="15" y="6"/>
                    <a:pt x="20" y="0"/>
                  </a:cubicBezTo>
                  <a:cubicBezTo>
                    <a:pt x="23" y="0"/>
                    <a:pt x="26" y="0"/>
                    <a:pt x="2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4218002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1" y="8"/>
                    <a:pt x="13" y="17"/>
                    <a:pt x="3" y="26"/>
                  </a:cubicBezTo>
                  <a:cubicBezTo>
                    <a:pt x="3" y="25"/>
                    <a:pt x="1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5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5" name="Google Shape;55;p28"/>
            <p:cNvSpPr/>
            <p:nvPr/>
          </p:nvSpPr>
          <p:spPr>
            <a:xfrm>
              <a:off x="2839537" y="-1588"/>
              <a:ext cx="185494" cy="156397"/>
            </a:xfrm>
            <a:custGeom>
              <a:rect b="b" l="l" r="r" t="t"/>
              <a:pathLst>
                <a:path extrusionOk="0" h="26" w="31">
                  <a:moveTo>
                    <a:pt x="31" y="0"/>
                  </a:moveTo>
                  <a:cubicBezTo>
                    <a:pt x="22" y="8"/>
                    <a:pt x="13" y="17"/>
                    <a:pt x="4" y="26"/>
                  </a:cubicBezTo>
                  <a:cubicBezTo>
                    <a:pt x="3" y="25"/>
                    <a:pt x="2" y="23"/>
                    <a:pt x="0" y="21"/>
                  </a:cubicBezTo>
                  <a:cubicBezTo>
                    <a:pt x="2" y="20"/>
                    <a:pt x="3" y="19"/>
                    <a:pt x="5" y="17"/>
                  </a:cubicBezTo>
                  <a:cubicBezTo>
                    <a:pt x="10" y="11"/>
                    <a:pt x="16" y="6"/>
                    <a:pt x="22" y="0"/>
                  </a:cubicBezTo>
                  <a:cubicBezTo>
                    <a:pt x="25" y="0"/>
                    <a:pt x="28" y="0"/>
                    <a:pt x="31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Google Shape;56;p28"/>
            <p:cNvSpPr/>
            <p:nvPr/>
          </p:nvSpPr>
          <p:spPr>
            <a:xfrm>
              <a:off x="6185676" y="6705238"/>
              <a:ext cx="181855" cy="152759"/>
            </a:xfrm>
            <a:custGeom>
              <a:rect b="b" l="l" r="r" t="t"/>
              <a:pathLst>
                <a:path extrusionOk="0" h="26" w="30">
                  <a:moveTo>
                    <a:pt x="0" y="26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7" y="2"/>
                    <a:pt x="28" y="3"/>
                    <a:pt x="30" y="4"/>
                  </a:cubicBezTo>
                  <a:cubicBezTo>
                    <a:pt x="29" y="5"/>
                    <a:pt x="28" y="6"/>
                    <a:pt x="28" y="7"/>
                  </a:cubicBezTo>
                  <a:cubicBezTo>
                    <a:pt x="22" y="12"/>
                    <a:pt x="17" y="18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" name="Google Shape;57;p28"/>
            <p:cNvSpPr/>
            <p:nvPr/>
          </p:nvSpPr>
          <p:spPr>
            <a:xfrm>
              <a:off x="704556" y="6705238"/>
              <a:ext cx="170945" cy="152759"/>
            </a:xfrm>
            <a:custGeom>
              <a:rect b="b" l="l" r="r" t="t"/>
              <a:pathLst>
                <a:path extrusionOk="0" h="26" w="29">
                  <a:moveTo>
                    <a:pt x="0" y="26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7" y="2"/>
                    <a:pt x="28" y="3"/>
                    <a:pt x="29" y="5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6" y="18"/>
                    <a:pt x="11" y="23"/>
                  </a:cubicBezTo>
                  <a:cubicBezTo>
                    <a:pt x="10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" name="Google Shape;58;p28"/>
            <p:cNvSpPr/>
            <p:nvPr/>
          </p:nvSpPr>
          <p:spPr>
            <a:xfrm>
              <a:off x="2072108" y="6705238"/>
              <a:ext cx="178219" cy="152759"/>
            </a:xfrm>
            <a:custGeom>
              <a:rect b="b" l="l" r="r" t="t"/>
              <a:pathLst>
                <a:path extrusionOk="0" h="26" w="30">
                  <a:moveTo>
                    <a:pt x="0" y="26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7" y="2"/>
                    <a:pt x="28" y="3"/>
                    <a:pt x="30" y="4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7" y="18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28"/>
            <p:cNvSpPr/>
            <p:nvPr/>
          </p:nvSpPr>
          <p:spPr>
            <a:xfrm>
              <a:off x="3443297" y="6705238"/>
              <a:ext cx="178219" cy="152759"/>
            </a:xfrm>
            <a:custGeom>
              <a:rect b="b" l="l" r="r" t="t"/>
              <a:pathLst>
                <a:path extrusionOk="0" h="26" w="30">
                  <a:moveTo>
                    <a:pt x="0" y="26"/>
                  </a:moveTo>
                  <a:cubicBezTo>
                    <a:pt x="9" y="17"/>
                    <a:pt x="18" y="9"/>
                    <a:pt x="26" y="0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29" y="5"/>
                    <a:pt x="29" y="6"/>
                    <a:pt x="28" y="7"/>
                  </a:cubicBezTo>
                  <a:cubicBezTo>
                    <a:pt x="23" y="12"/>
                    <a:pt x="17" y="18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28"/>
            <p:cNvSpPr/>
            <p:nvPr/>
          </p:nvSpPr>
          <p:spPr>
            <a:xfrm>
              <a:off x="4818123" y="6705238"/>
              <a:ext cx="170945" cy="152759"/>
            </a:xfrm>
            <a:custGeom>
              <a:rect b="b" l="l" r="r" t="t"/>
              <a:pathLst>
                <a:path extrusionOk="0" h="26" w="29">
                  <a:moveTo>
                    <a:pt x="0" y="26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7" y="2"/>
                    <a:pt x="28" y="3"/>
                    <a:pt x="29" y="4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7" y="18"/>
                    <a:pt x="11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28"/>
            <p:cNvSpPr/>
            <p:nvPr/>
          </p:nvSpPr>
          <p:spPr>
            <a:xfrm>
              <a:off x="6513015" y="6388811"/>
              <a:ext cx="145484" cy="178219"/>
            </a:xfrm>
            <a:custGeom>
              <a:rect b="b" l="l" r="r" t="t"/>
              <a:pathLst>
                <a:path extrusionOk="0" h="30" w="24">
                  <a:moveTo>
                    <a:pt x="24" y="9"/>
                  </a:moveTo>
                  <a:cubicBezTo>
                    <a:pt x="23" y="10"/>
                    <a:pt x="21" y="12"/>
                    <a:pt x="19" y="13"/>
                  </a:cubicBezTo>
                  <a:cubicBezTo>
                    <a:pt x="14" y="18"/>
                    <a:pt x="9" y="24"/>
                    <a:pt x="3" y="30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6" y="8"/>
                    <a:pt x="24" y="0"/>
                  </a:cubicBezTo>
                  <a:cubicBezTo>
                    <a:pt x="24" y="3"/>
                    <a:pt x="24" y="6"/>
                    <a:pt x="24" y="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" name="Google Shape;62;p28"/>
            <p:cNvSpPr/>
            <p:nvPr/>
          </p:nvSpPr>
          <p:spPr>
            <a:xfrm>
              <a:off x="6513015" y="5013984"/>
              <a:ext cx="145484" cy="178219"/>
            </a:xfrm>
            <a:custGeom>
              <a:rect b="b" l="l" r="r" t="t"/>
              <a:pathLst>
                <a:path extrusionOk="0" h="30" w="24">
                  <a:moveTo>
                    <a:pt x="24" y="10"/>
                  </a:moveTo>
                  <a:cubicBezTo>
                    <a:pt x="23" y="11"/>
                    <a:pt x="21" y="12"/>
                    <a:pt x="19" y="14"/>
                  </a:cubicBezTo>
                  <a:cubicBezTo>
                    <a:pt x="14" y="19"/>
                    <a:pt x="9" y="24"/>
                    <a:pt x="3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8" y="17"/>
                    <a:pt x="16" y="9"/>
                    <a:pt x="24" y="0"/>
                  </a:cubicBezTo>
                  <a:cubicBezTo>
                    <a:pt x="24" y="3"/>
                    <a:pt x="24" y="6"/>
                    <a:pt x="24" y="1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" name="Google Shape;63;p28"/>
            <p:cNvSpPr/>
            <p:nvPr/>
          </p:nvSpPr>
          <p:spPr>
            <a:xfrm>
              <a:off x="6509379" y="2275241"/>
              <a:ext cx="149123" cy="170945"/>
            </a:xfrm>
            <a:custGeom>
              <a:rect b="b" l="l" r="r" t="t"/>
              <a:pathLst>
                <a:path extrusionOk="0" h="29" w="25">
                  <a:moveTo>
                    <a:pt x="25" y="9"/>
                  </a:moveTo>
                  <a:cubicBezTo>
                    <a:pt x="24" y="10"/>
                    <a:pt x="22" y="11"/>
                    <a:pt x="20" y="13"/>
                  </a:cubicBezTo>
                  <a:cubicBezTo>
                    <a:pt x="15" y="18"/>
                    <a:pt x="10" y="24"/>
                    <a:pt x="4" y="29"/>
                  </a:cubicBezTo>
                  <a:cubicBezTo>
                    <a:pt x="3" y="28"/>
                    <a:pt x="2" y="26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25" y="3"/>
                    <a:pt x="25" y="6"/>
                    <a:pt x="25" y="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4" name="Google Shape;64;p28"/>
            <p:cNvSpPr/>
            <p:nvPr/>
          </p:nvSpPr>
          <p:spPr>
            <a:xfrm>
              <a:off x="6513015" y="3642794"/>
              <a:ext cx="145484" cy="178219"/>
            </a:xfrm>
            <a:custGeom>
              <a:rect b="b" l="l" r="r" t="t"/>
              <a:pathLst>
                <a:path extrusionOk="0" h="30" w="24">
                  <a:moveTo>
                    <a:pt x="24" y="9"/>
                  </a:moveTo>
                  <a:cubicBezTo>
                    <a:pt x="23" y="11"/>
                    <a:pt x="21" y="12"/>
                    <a:pt x="19" y="13"/>
                  </a:cubicBezTo>
                  <a:cubicBezTo>
                    <a:pt x="14" y="19"/>
                    <a:pt x="9" y="24"/>
                    <a:pt x="3" y="30"/>
                  </a:cubicBezTo>
                  <a:cubicBezTo>
                    <a:pt x="2" y="28"/>
                    <a:pt x="1" y="27"/>
                    <a:pt x="0" y="25"/>
                  </a:cubicBezTo>
                  <a:cubicBezTo>
                    <a:pt x="8" y="17"/>
                    <a:pt x="16" y="9"/>
                    <a:pt x="24" y="0"/>
                  </a:cubicBezTo>
                  <a:cubicBezTo>
                    <a:pt x="24" y="3"/>
                    <a:pt x="24" y="6"/>
                    <a:pt x="24" y="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" name="Google Shape;65;p28"/>
            <p:cNvSpPr/>
            <p:nvPr/>
          </p:nvSpPr>
          <p:spPr>
            <a:xfrm>
              <a:off x="6509379" y="900415"/>
              <a:ext cx="149123" cy="178219"/>
            </a:xfrm>
            <a:custGeom>
              <a:rect b="b" l="l" r="r" t="t"/>
              <a:pathLst>
                <a:path extrusionOk="0" h="30" w="25">
                  <a:moveTo>
                    <a:pt x="25" y="9"/>
                  </a:moveTo>
                  <a:cubicBezTo>
                    <a:pt x="24" y="11"/>
                    <a:pt x="22" y="12"/>
                    <a:pt x="20" y="14"/>
                  </a:cubicBezTo>
                  <a:cubicBezTo>
                    <a:pt x="15" y="19"/>
                    <a:pt x="10" y="24"/>
                    <a:pt x="4" y="30"/>
                  </a:cubicBezTo>
                  <a:cubicBezTo>
                    <a:pt x="3" y="28"/>
                    <a:pt x="2" y="27"/>
                    <a:pt x="0" y="26"/>
                  </a:cubicBezTo>
                  <a:cubicBezTo>
                    <a:pt x="9" y="17"/>
                    <a:pt x="17" y="9"/>
                    <a:pt x="25" y="0"/>
                  </a:cubicBezTo>
                  <a:cubicBezTo>
                    <a:pt x="25" y="3"/>
                    <a:pt x="25" y="6"/>
                    <a:pt x="25" y="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28"/>
            <p:cNvSpPr/>
            <p:nvPr/>
          </p:nvSpPr>
          <p:spPr>
            <a:xfrm>
              <a:off x="2072108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1" y="2"/>
                    <a:pt x="12" y="3"/>
                  </a:cubicBezTo>
                  <a:cubicBezTo>
                    <a:pt x="18" y="9"/>
                    <a:pt x="24" y="15"/>
                    <a:pt x="30" y="22"/>
                  </a:cubicBezTo>
                  <a:cubicBezTo>
                    <a:pt x="28" y="23"/>
                    <a:pt x="27" y="24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28"/>
            <p:cNvSpPr/>
            <p:nvPr/>
          </p:nvSpPr>
          <p:spPr>
            <a:xfrm>
              <a:off x="6185676" y="-1588"/>
              <a:ext cx="181855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1" y="2"/>
                    <a:pt x="12" y="3"/>
                  </a:cubicBezTo>
                  <a:cubicBezTo>
                    <a:pt x="18" y="9"/>
                    <a:pt x="24" y="15"/>
                    <a:pt x="30" y="22"/>
                  </a:cubicBezTo>
                  <a:cubicBezTo>
                    <a:pt x="29" y="23"/>
                    <a:pt x="27" y="24"/>
                    <a:pt x="26" y="25"/>
                  </a:cubicBezTo>
                  <a:cubicBezTo>
                    <a:pt x="26" y="25"/>
                    <a:pt x="25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28"/>
            <p:cNvSpPr/>
            <p:nvPr/>
          </p:nvSpPr>
          <p:spPr>
            <a:xfrm>
              <a:off x="4818123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0" y="2"/>
                    <a:pt x="11" y="3"/>
                  </a:cubicBezTo>
                  <a:cubicBezTo>
                    <a:pt x="17" y="9"/>
                    <a:pt x="23" y="15"/>
                    <a:pt x="30" y="22"/>
                  </a:cubicBezTo>
                  <a:cubicBezTo>
                    <a:pt x="28" y="23"/>
                    <a:pt x="27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28"/>
            <p:cNvSpPr/>
            <p:nvPr/>
          </p:nvSpPr>
          <p:spPr>
            <a:xfrm>
              <a:off x="704556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0" y="2"/>
                    <a:pt x="11" y="3"/>
                  </a:cubicBezTo>
                  <a:cubicBezTo>
                    <a:pt x="17" y="9"/>
                    <a:pt x="23" y="15"/>
                    <a:pt x="30" y="22"/>
                  </a:cubicBezTo>
                  <a:cubicBezTo>
                    <a:pt x="28" y="23"/>
                    <a:pt x="27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8" y="9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28"/>
            <p:cNvSpPr/>
            <p:nvPr/>
          </p:nvSpPr>
          <p:spPr>
            <a:xfrm>
              <a:off x="3443297" y="-1588"/>
              <a:ext cx="181855" cy="149123"/>
            </a:xfrm>
            <a:custGeom>
              <a:rect b="b" l="l" r="r" t="t"/>
              <a:pathLst>
                <a:path extrusionOk="0" h="25" w="31">
                  <a:moveTo>
                    <a:pt x="9" y="0"/>
                  </a:moveTo>
                  <a:cubicBezTo>
                    <a:pt x="10" y="1"/>
                    <a:pt x="11" y="2"/>
                    <a:pt x="12" y="3"/>
                  </a:cubicBezTo>
                  <a:cubicBezTo>
                    <a:pt x="18" y="9"/>
                    <a:pt x="24" y="15"/>
                    <a:pt x="31" y="22"/>
                  </a:cubicBezTo>
                  <a:cubicBezTo>
                    <a:pt x="29" y="23"/>
                    <a:pt x="27" y="24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28"/>
            <p:cNvSpPr/>
            <p:nvPr/>
          </p:nvSpPr>
          <p:spPr>
            <a:xfrm>
              <a:off x="97158" y="6708876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22" y="25"/>
                  </a:move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14" y="8"/>
                    <a:pt x="21" y="16"/>
                    <a:pt x="29" y="23"/>
                  </a:cubicBezTo>
                  <a:cubicBezTo>
                    <a:pt x="29" y="24"/>
                    <a:pt x="30" y="24"/>
                    <a:pt x="30" y="25"/>
                  </a:cubicBezTo>
                  <a:cubicBezTo>
                    <a:pt x="27" y="25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28"/>
            <p:cNvSpPr/>
            <p:nvPr/>
          </p:nvSpPr>
          <p:spPr>
            <a:xfrm>
              <a:off x="1471984" y="6708876"/>
              <a:ext cx="170945" cy="149123"/>
            </a:xfrm>
            <a:custGeom>
              <a:rect b="b" l="l" r="r" t="t"/>
              <a:pathLst>
                <a:path extrusionOk="0" h="25" w="29">
                  <a:moveTo>
                    <a:pt x="21" y="25"/>
                  </a:move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3" y="8"/>
                    <a:pt x="21" y="16"/>
                    <a:pt x="28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7" y="25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" name="Google Shape;73;p28"/>
            <p:cNvSpPr/>
            <p:nvPr/>
          </p:nvSpPr>
          <p:spPr>
            <a:xfrm>
              <a:off x="2839537" y="6708876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22" y="25"/>
                  </a:move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3" y="8"/>
                    <a:pt x="21" y="16"/>
                    <a:pt x="29" y="23"/>
                  </a:cubicBezTo>
                  <a:cubicBezTo>
                    <a:pt x="29" y="24"/>
                    <a:pt x="29" y="24"/>
                    <a:pt x="30" y="25"/>
                  </a:cubicBezTo>
                  <a:cubicBezTo>
                    <a:pt x="27" y="25"/>
                    <a:pt x="24" y="25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28"/>
            <p:cNvSpPr/>
            <p:nvPr/>
          </p:nvSpPr>
          <p:spPr>
            <a:xfrm>
              <a:off x="4218002" y="6708876"/>
              <a:ext cx="170945" cy="149123"/>
            </a:xfrm>
            <a:custGeom>
              <a:rect b="b" l="l" r="r" t="t"/>
              <a:pathLst>
                <a:path extrusionOk="0" h="25" w="29">
                  <a:moveTo>
                    <a:pt x="21" y="25"/>
                  </a:move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13" y="8"/>
                    <a:pt x="20" y="16"/>
                    <a:pt x="28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6" y="25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5" name="Google Shape;75;p28"/>
            <p:cNvSpPr/>
            <p:nvPr/>
          </p:nvSpPr>
          <p:spPr>
            <a:xfrm>
              <a:off x="5585554" y="6708876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21" y="25"/>
                  </a:moveTo>
                  <a:cubicBezTo>
                    <a:pt x="14" y="18"/>
                    <a:pt x="7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3" y="8"/>
                    <a:pt x="21" y="16"/>
                    <a:pt x="29" y="23"/>
                  </a:cubicBezTo>
                  <a:cubicBezTo>
                    <a:pt x="29" y="24"/>
                    <a:pt x="29" y="24"/>
                    <a:pt x="30" y="25"/>
                  </a:cubicBezTo>
                  <a:cubicBezTo>
                    <a:pt x="27" y="25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6" name="Google Shape;76;p28"/>
            <p:cNvSpPr/>
            <p:nvPr/>
          </p:nvSpPr>
          <p:spPr>
            <a:xfrm>
              <a:off x="6502105" y="1667845"/>
              <a:ext cx="156397" cy="178219"/>
            </a:xfrm>
            <a:custGeom>
              <a:rect b="b" l="l" r="r" t="t"/>
              <a:pathLst>
                <a:path extrusionOk="0" h="30" w="26">
                  <a:moveTo>
                    <a:pt x="26" y="30"/>
                  </a:moveTo>
                  <a:cubicBezTo>
                    <a:pt x="19" y="23"/>
                    <a:pt x="12" y="15"/>
                    <a:pt x="4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4" y="2"/>
                    <a:pt x="5" y="0"/>
                  </a:cubicBezTo>
                  <a:cubicBezTo>
                    <a:pt x="12" y="7"/>
                    <a:pt x="19" y="14"/>
                    <a:pt x="26" y="21"/>
                  </a:cubicBezTo>
                  <a:cubicBezTo>
                    <a:pt x="26" y="24"/>
                    <a:pt x="26" y="27"/>
                    <a:pt x="2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" name="Google Shape;77;p28"/>
            <p:cNvSpPr/>
            <p:nvPr/>
          </p:nvSpPr>
          <p:spPr>
            <a:xfrm>
              <a:off x="6502105" y="3042672"/>
              <a:ext cx="156397" cy="170945"/>
            </a:xfrm>
            <a:custGeom>
              <a:rect b="b" l="l" r="r" t="t"/>
              <a:pathLst>
                <a:path extrusionOk="0" h="29" w="26">
                  <a:moveTo>
                    <a:pt x="26" y="29"/>
                  </a:moveTo>
                  <a:cubicBezTo>
                    <a:pt x="19" y="22"/>
                    <a:pt x="12" y="15"/>
                    <a:pt x="4" y="7"/>
                  </a:cubicBezTo>
                  <a:cubicBezTo>
                    <a:pt x="3" y="6"/>
                    <a:pt x="2" y="6"/>
                    <a:pt x="0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2" y="7"/>
                    <a:pt x="19" y="14"/>
                    <a:pt x="26" y="20"/>
                  </a:cubicBezTo>
                  <a:cubicBezTo>
                    <a:pt x="26" y="23"/>
                    <a:pt x="26" y="26"/>
                    <a:pt x="2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8" name="Google Shape;78;p28"/>
            <p:cNvSpPr/>
            <p:nvPr/>
          </p:nvSpPr>
          <p:spPr>
            <a:xfrm>
              <a:off x="6502105" y="296655"/>
              <a:ext cx="156397" cy="178219"/>
            </a:xfrm>
            <a:custGeom>
              <a:rect b="b" l="l" r="r" t="t"/>
              <a:pathLst>
                <a:path extrusionOk="0" h="30" w="26">
                  <a:moveTo>
                    <a:pt x="26" y="30"/>
                  </a:moveTo>
                  <a:cubicBezTo>
                    <a:pt x="19" y="22"/>
                    <a:pt x="12" y="15"/>
                    <a:pt x="4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4" y="1"/>
                    <a:pt x="5" y="0"/>
                  </a:cubicBezTo>
                  <a:cubicBezTo>
                    <a:pt x="12" y="7"/>
                    <a:pt x="19" y="14"/>
                    <a:pt x="26" y="21"/>
                  </a:cubicBezTo>
                  <a:cubicBezTo>
                    <a:pt x="26" y="24"/>
                    <a:pt x="26" y="27"/>
                    <a:pt x="2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9" name="Google Shape;79;p28"/>
            <p:cNvSpPr/>
            <p:nvPr/>
          </p:nvSpPr>
          <p:spPr>
            <a:xfrm>
              <a:off x="6502105" y="5788687"/>
              <a:ext cx="156397" cy="170945"/>
            </a:xfrm>
            <a:custGeom>
              <a:rect b="b" l="l" r="r" t="t"/>
              <a:pathLst>
                <a:path extrusionOk="0" h="29" w="26">
                  <a:moveTo>
                    <a:pt x="26" y="29"/>
                  </a:moveTo>
                  <a:cubicBezTo>
                    <a:pt x="19" y="22"/>
                    <a:pt x="12" y="15"/>
                    <a:pt x="4" y="7"/>
                  </a:cubicBezTo>
                  <a:cubicBezTo>
                    <a:pt x="3" y="6"/>
                    <a:pt x="2" y="5"/>
                    <a:pt x="0" y="4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2" y="6"/>
                    <a:pt x="19" y="13"/>
                    <a:pt x="26" y="20"/>
                  </a:cubicBezTo>
                  <a:cubicBezTo>
                    <a:pt x="26" y="23"/>
                    <a:pt x="26" y="26"/>
                    <a:pt x="2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" name="Google Shape;80;p28"/>
            <p:cNvSpPr/>
            <p:nvPr/>
          </p:nvSpPr>
          <p:spPr>
            <a:xfrm>
              <a:off x="6502105" y="4410225"/>
              <a:ext cx="156397" cy="181855"/>
            </a:xfrm>
            <a:custGeom>
              <a:rect b="b" l="l" r="r" t="t"/>
              <a:pathLst>
                <a:path extrusionOk="0" h="30" w="26">
                  <a:moveTo>
                    <a:pt x="26" y="30"/>
                  </a:moveTo>
                  <a:cubicBezTo>
                    <a:pt x="19" y="22"/>
                    <a:pt x="12" y="15"/>
                    <a:pt x="4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2" y="3"/>
                    <a:pt x="4" y="2"/>
                    <a:pt x="5" y="0"/>
                  </a:cubicBezTo>
                  <a:cubicBezTo>
                    <a:pt x="12" y="7"/>
                    <a:pt x="19" y="14"/>
                    <a:pt x="26" y="21"/>
                  </a:cubicBezTo>
                  <a:cubicBezTo>
                    <a:pt x="26" y="24"/>
                    <a:pt x="26" y="27"/>
                    <a:pt x="2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" name="Google Shape;81;p28"/>
            <p:cNvSpPr/>
            <p:nvPr/>
          </p:nvSpPr>
          <p:spPr>
            <a:xfrm>
              <a:off x="4818123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0" y="25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23" y="11"/>
                    <a:pt x="16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7" y="50"/>
                    <a:pt x="26" y="51"/>
                  </a:cubicBezTo>
                  <a:cubicBezTo>
                    <a:pt x="17" y="42"/>
                    <a:pt x="9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" name="Google Shape;82;p28"/>
            <p:cNvSpPr/>
            <p:nvPr/>
          </p:nvSpPr>
          <p:spPr>
            <a:xfrm>
              <a:off x="4218002" y="3966497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ubicBezTo>
                    <a:pt x="21" y="33"/>
                    <a:pt x="12" y="42"/>
                    <a:pt x="3" y="51"/>
                  </a:cubicBezTo>
                  <a:cubicBezTo>
                    <a:pt x="3" y="50"/>
                    <a:pt x="1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3" name="Google Shape;83;p28"/>
            <p:cNvSpPr/>
            <p:nvPr/>
          </p:nvSpPr>
          <p:spPr>
            <a:xfrm>
              <a:off x="3446935" y="3966497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0" y="25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6" y="0"/>
                    <a:pt x="26" y="1"/>
                    <a:pt x="27" y="1"/>
                  </a:cubicBezTo>
                  <a:cubicBezTo>
                    <a:pt x="28" y="2"/>
                    <a:pt x="28" y="3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6" y="49"/>
                    <a:pt x="25" y="50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" name="Google Shape;84;p28"/>
            <p:cNvSpPr/>
            <p:nvPr/>
          </p:nvSpPr>
          <p:spPr>
            <a:xfrm>
              <a:off x="2839537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22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30" y="26"/>
                  </a:cubicBezTo>
                  <a:cubicBezTo>
                    <a:pt x="28" y="28"/>
                    <a:pt x="12" y="45"/>
                    <a:pt x="5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5" name="Google Shape;85;p28"/>
            <p:cNvSpPr/>
            <p:nvPr/>
          </p:nvSpPr>
          <p:spPr>
            <a:xfrm>
              <a:off x="2072108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47"/>
                  </a:moveTo>
                  <a:cubicBezTo>
                    <a:pt x="29" y="48"/>
                    <a:pt x="27" y="49"/>
                    <a:pt x="25" y="51"/>
                  </a:cubicBezTo>
                  <a:cubicBezTo>
                    <a:pt x="17" y="43"/>
                    <a:pt x="8" y="34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23" y="11"/>
                    <a:pt x="16" y="18"/>
                    <a:pt x="8" y="25"/>
                  </a:cubicBezTo>
                  <a:cubicBezTo>
                    <a:pt x="16" y="33"/>
                    <a:pt x="23" y="40"/>
                    <a:pt x="30" y="4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28"/>
            <p:cNvSpPr/>
            <p:nvPr/>
          </p:nvSpPr>
          <p:spPr>
            <a:xfrm>
              <a:off x="1471984" y="3966497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ubicBezTo>
                    <a:pt x="28" y="28"/>
                    <a:pt x="8" y="48"/>
                    <a:pt x="4" y="51"/>
                  </a:cubicBezTo>
                  <a:cubicBezTo>
                    <a:pt x="4" y="50"/>
                    <a:pt x="3" y="50"/>
                    <a:pt x="2" y="50"/>
                  </a:cubicBezTo>
                  <a:cubicBezTo>
                    <a:pt x="2" y="49"/>
                    <a:pt x="1" y="48"/>
                    <a:pt x="0" y="47"/>
                  </a:cubicBezTo>
                  <a:cubicBezTo>
                    <a:pt x="4" y="43"/>
                    <a:pt x="7" y="40"/>
                    <a:pt x="11" y="36"/>
                  </a:cubicBezTo>
                  <a:cubicBezTo>
                    <a:pt x="14" y="33"/>
                    <a:pt x="18" y="29"/>
                    <a:pt x="22" y="25"/>
                  </a:cubicBezTo>
                  <a:cubicBezTo>
                    <a:pt x="14" y="18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7" name="Google Shape;87;p28"/>
            <p:cNvSpPr/>
            <p:nvPr/>
          </p:nvSpPr>
          <p:spPr>
            <a:xfrm>
              <a:off x="704556" y="3966497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26" y="0"/>
                  </a:moveTo>
                  <a:cubicBezTo>
                    <a:pt x="27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7" y="49"/>
                    <a:pt x="25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8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8" name="Google Shape;88;p28"/>
            <p:cNvSpPr/>
            <p:nvPr/>
          </p:nvSpPr>
          <p:spPr>
            <a:xfrm>
              <a:off x="100796" y="3966497"/>
              <a:ext cx="174581" cy="301881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12" y="8"/>
                    <a:pt x="20" y="17"/>
                    <a:pt x="29" y="25"/>
                  </a:cubicBezTo>
                  <a:cubicBezTo>
                    <a:pt x="20" y="33"/>
                    <a:pt x="12" y="42"/>
                    <a:pt x="3" y="51"/>
                  </a:cubicBezTo>
                  <a:cubicBezTo>
                    <a:pt x="2" y="50"/>
                    <a:pt x="1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" name="Google Shape;89;p28"/>
            <p:cNvSpPr/>
            <p:nvPr/>
          </p:nvSpPr>
          <p:spPr>
            <a:xfrm>
              <a:off x="1471984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4" y="0"/>
                  </a:moveTo>
                  <a:cubicBezTo>
                    <a:pt x="12" y="9"/>
                    <a:pt x="21" y="17"/>
                    <a:pt x="29" y="26"/>
                  </a:cubicBez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2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8" y="22"/>
                    <a:pt x="14" y="18"/>
                    <a:pt x="11" y="15"/>
                  </a:cubicBezTo>
                  <a:cubicBezTo>
                    <a:pt x="7" y="11"/>
                    <a:pt x="4" y="8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97158" y="2591671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2" y="34"/>
                    <a:pt x="13" y="43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9"/>
                    <a:pt x="8" y="12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13" y="9"/>
                    <a:pt x="21" y="18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1" name="Google Shape;91;p28"/>
            <p:cNvSpPr/>
            <p:nvPr/>
          </p:nvSpPr>
          <p:spPr>
            <a:xfrm>
              <a:off x="704556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8" y="48"/>
                    <a:pt x="27" y="49"/>
                    <a:pt x="26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8" y="17"/>
                    <a:pt x="17" y="8"/>
                    <a:pt x="26" y="0"/>
                  </a:cubicBezTo>
                  <a:cubicBezTo>
                    <a:pt x="26" y="0"/>
                    <a:pt x="28" y="2"/>
                    <a:pt x="29" y="4"/>
                  </a:cubicBezTo>
                  <a:cubicBezTo>
                    <a:pt x="22" y="10"/>
                    <a:pt x="15" y="17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28"/>
            <p:cNvSpPr/>
            <p:nvPr/>
          </p:nvSpPr>
          <p:spPr>
            <a:xfrm>
              <a:off x="1471984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2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9" y="22"/>
                    <a:pt x="17" y="20"/>
                    <a:pt x="14" y="18"/>
                  </a:cubicBezTo>
                  <a:cubicBezTo>
                    <a:pt x="12" y="15"/>
                    <a:pt x="10" y="13"/>
                    <a:pt x="7" y="11"/>
                  </a:cubicBezTo>
                  <a:cubicBezTo>
                    <a:pt x="5" y="8"/>
                    <a:pt x="3" y="6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3" name="Google Shape;93;p28"/>
            <p:cNvSpPr/>
            <p:nvPr/>
          </p:nvSpPr>
          <p:spPr>
            <a:xfrm>
              <a:off x="2079383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50"/>
                  </a:move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0"/>
                    <a:pt x="27" y="2"/>
                    <a:pt x="29" y="4"/>
                  </a:cubicBezTo>
                  <a:cubicBezTo>
                    <a:pt x="22" y="10"/>
                    <a:pt x="15" y="17"/>
                    <a:pt x="7" y="25"/>
                  </a:cubicBezTo>
                  <a:cubicBezTo>
                    <a:pt x="15" y="32"/>
                    <a:pt x="22" y="39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4" name="Google Shape;94;p28"/>
            <p:cNvSpPr/>
            <p:nvPr/>
          </p:nvSpPr>
          <p:spPr>
            <a:xfrm>
              <a:off x="2839537" y="2591671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1" y="34"/>
                    <a:pt x="13" y="43"/>
                    <a:pt x="4" y="51"/>
                  </a:cubicBezTo>
                  <a:cubicBezTo>
                    <a:pt x="3" y="50"/>
                    <a:pt x="2" y="49"/>
                    <a:pt x="1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9"/>
                    <a:pt x="8" y="12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13" y="9"/>
                    <a:pt x="21" y="18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28"/>
            <p:cNvSpPr/>
            <p:nvPr/>
          </p:nvSpPr>
          <p:spPr>
            <a:xfrm>
              <a:off x="2079383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6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6" name="Google Shape;96;p28"/>
            <p:cNvSpPr/>
            <p:nvPr/>
          </p:nvSpPr>
          <p:spPr>
            <a:xfrm>
              <a:off x="1024621" y="29665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28"/>
            <p:cNvSpPr/>
            <p:nvPr/>
          </p:nvSpPr>
          <p:spPr>
            <a:xfrm>
              <a:off x="2395810" y="293019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0" y="5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5"/>
                    <a:pt x="26" y="22"/>
                  </a:cubicBezTo>
                  <a:cubicBezTo>
                    <a:pt x="33" y="15"/>
                    <a:pt x="40" y="8"/>
                    <a:pt x="47" y="1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43" y="14"/>
                    <a:pt x="34" y="22"/>
                    <a:pt x="26" y="30"/>
                  </a:cubicBezTo>
                  <a:cubicBezTo>
                    <a:pt x="17" y="22"/>
                    <a:pt x="9" y="13"/>
                    <a:pt x="0" y="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28"/>
            <p:cNvSpPr/>
            <p:nvPr/>
          </p:nvSpPr>
          <p:spPr>
            <a:xfrm>
              <a:off x="3770636" y="296655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8" y="12"/>
                    <a:pt x="0" y="3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1"/>
                    <a:pt x="49" y="2"/>
                    <a:pt x="51" y="4"/>
                  </a:cubicBezTo>
                  <a:cubicBezTo>
                    <a:pt x="42" y="12"/>
                    <a:pt x="33" y="20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" name="Google Shape;99;p28"/>
            <p:cNvSpPr/>
            <p:nvPr/>
          </p:nvSpPr>
          <p:spPr>
            <a:xfrm>
              <a:off x="5138189" y="29665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1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2839537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22" y="26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30" y="26"/>
                  </a:cubicBezTo>
                  <a:cubicBezTo>
                    <a:pt x="28" y="28"/>
                    <a:pt x="8" y="48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2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28"/>
            <p:cNvSpPr/>
            <p:nvPr/>
          </p:nvSpPr>
          <p:spPr>
            <a:xfrm>
              <a:off x="3446935" y="122048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28"/>
            <p:cNvSpPr/>
            <p:nvPr/>
          </p:nvSpPr>
          <p:spPr>
            <a:xfrm>
              <a:off x="3446935" y="2591671"/>
              <a:ext cx="174581" cy="301881"/>
            </a:xfrm>
            <a:custGeom>
              <a:rect b="b" l="l" r="r" t="t"/>
              <a:pathLst>
                <a:path extrusionOk="0" h="51" w="29">
                  <a:moveTo>
                    <a:pt x="0" y="26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8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5" y="33"/>
                    <a:pt x="22" y="40"/>
                    <a:pt x="29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3"/>
                    <a:pt x="9" y="34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28"/>
            <p:cNvSpPr/>
            <p:nvPr/>
          </p:nvSpPr>
          <p:spPr>
            <a:xfrm>
              <a:off x="4218002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29" y="26"/>
                  </a:move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1" y="49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28"/>
            <p:cNvSpPr/>
            <p:nvPr/>
          </p:nvSpPr>
          <p:spPr>
            <a:xfrm>
              <a:off x="4218002" y="2591671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21" y="26"/>
                  </a:moveTo>
                  <a:cubicBezTo>
                    <a:pt x="14" y="19"/>
                    <a:pt x="7" y="12"/>
                    <a:pt x="0" y="4"/>
                  </a:cubicBezTo>
                  <a:cubicBezTo>
                    <a:pt x="1" y="3"/>
                    <a:pt x="3" y="1"/>
                    <a:pt x="3" y="0"/>
                  </a:cubicBezTo>
                  <a:cubicBezTo>
                    <a:pt x="12" y="9"/>
                    <a:pt x="21" y="18"/>
                    <a:pt x="29" y="26"/>
                  </a:cubicBezTo>
                  <a:cubicBezTo>
                    <a:pt x="21" y="34"/>
                    <a:pt x="12" y="43"/>
                    <a:pt x="3" y="51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7" y="40"/>
                    <a:pt x="14" y="33"/>
                    <a:pt x="2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28"/>
            <p:cNvSpPr/>
            <p:nvPr/>
          </p:nvSpPr>
          <p:spPr>
            <a:xfrm>
              <a:off x="4818123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8" y="25"/>
                  </a:move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23" y="49"/>
                    <a:pt x="3" y="30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28" y="2"/>
                    <a:pt x="30" y="4"/>
                  </a:cubicBezTo>
                  <a:cubicBezTo>
                    <a:pt x="23" y="11"/>
                    <a:pt x="15" y="18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28"/>
            <p:cNvSpPr/>
            <p:nvPr/>
          </p:nvSpPr>
          <p:spPr>
            <a:xfrm>
              <a:off x="5585554" y="122048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4" y="51"/>
                  </a:move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2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29" y="25"/>
                  </a:cubicBezTo>
                  <a:cubicBezTo>
                    <a:pt x="21" y="34"/>
                    <a:pt x="13" y="42"/>
                    <a:pt x="4" y="5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28"/>
            <p:cNvSpPr/>
            <p:nvPr/>
          </p:nvSpPr>
          <p:spPr>
            <a:xfrm>
              <a:off x="6192950" y="122048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29" y="47"/>
                  </a:moveTo>
                  <a:cubicBezTo>
                    <a:pt x="28" y="49"/>
                    <a:pt x="26" y="50"/>
                    <a:pt x="26" y="51"/>
                  </a:cubicBezTo>
                  <a:cubicBezTo>
                    <a:pt x="17" y="42"/>
                    <a:pt x="8" y="33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29" y="4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28"/>
            <p:cNvSpPr/>
            <p:nvPr/>
          </p:nvSpPr>
          <p:spPr>
            <a:xfrm>
              <a:off x="4818123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8" y="48"/>
                    <a:pt x="27" y="49"/>
                    <a:pt x="26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23" y="10"/>
                    <a:pt x="16" y="17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192950" y="2591671"/>
              <a:ext cx="174581" cy="301881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7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1" y="30"/>
                    <a:pt x="15" y="33"/>
                    <a:pt x="18" y="37"/>
                  </a:cubicBezTo>
                  <a:cubicBezTo>
                    <a:pt x="22" y="40"/>
                    <a:pt x="25" y="44"/>
                    <a:pt x="29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3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585554" y="2595307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12" y="8"/>
                    <a:pt x="21" y="17"/>
                    <a:pt x="30" y="25"/>
                  </a:cubicBezTo>
                  <a:cubicBezTo>
                    <a:pt x="22" y="34"/>
                    <a:pt x="13" y="42"/>
                    <a:pt x="4" y="51"/>
                  </a:cubicBezTo>
                  <a:cubicBezTo>
                    <a:pt x="3" y="49"/>
                    <a:pt x="2" y="48"/>
                    <a:pt x="0" y="47"/>
                  </a:cubicBezTo>
                  <a:cubicBezTo>
                    <a:pt x="7" y="39"/>
                    <a:pt x="14" y="32"/>
                    <a:pt x="22" y="25"/>
                  </a:cubicBezTo>
                  <a:cubicBezTo>
                    <a:pt x="14" y="18"/>
                    <a:pt x="7" y="11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138189" y="3042672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50" y="2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024621" y="900415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8"/>
                    <a:pt x="17" y="9"/>
                    <a:pt x="26" y="0"/>
                  </a:cubicBezTo>
                  <a:cubicBezTo>
                    <a:pt x="34" y="8"/>
                    <a:pt x="42" y="17"/>
                    <a:pt x="51" y="25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3"/>
                    <a:pt x="33" y="16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2395810" y="900415"/>
              <a:ext cx="309155" cy="178219"/>
            </a:xfrm>
            <a:custGeom>
              <a:rect b="b" l="l" r="r" t="t"/>
              <a:pathLst>
                <a:path extrusionOk="0" h="30" w="52">
                  <a:moveTo>
                    <a:pt x="4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8"/>
                    <a:pt x="17" y="9"/>
                    <a:pt x="26" y="0"/>
                  </a:cubicBezTo>
                  <a:cubicBezTo>
                    <a:pt x="34" y="8"/>
                    <a:pt x="43" y="17"/>
                    <a:pt x="52" y="26"/>
                  </a:cubicBezTo>
                  <a:cubicBezTo>
                    <a:pt x="50" y="27"/>
                    <a:pt x="49" y="28"/>
                    <a:pt x="47" y="30"/>
                  </a:cubicBezTo>
                  <a:cubicBezTo>
                    <a:pt x="40" y="23"/>
                    <a:pt x="33" y="16"/>
                    <a:pt x="26" y="8"/>
                  </a:cubicBezTo>
                  <a:cubicBezTo>
                    <a:pt x="18" y="15"/>
                    <a:pt x="11" y="22"/>
                    <a:pt x="4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3770636" y="904053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2"/>
                    <a:pt x="3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50" y="26"/>
                    <a:pt x="48" y="27"/>
                    <a:pt x="47" y="29"/>
                  </a:cubicBezTo>
                  <a:cubicBezTo>
                    <a:pt x="39" y="22"/>
                    <a:pt x="32" y="15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138189" y="904053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2" y="27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2" y="16"/>
                    <a:pt x="51" y="25"/>
                  </a:cubicBezTo>
                  <a:cubicBezTo>
                    <a:pt x="50" y="26"/>
                    <a:pt x="49" y="27"/>
                    <a:pt x="47" y="28"/>
                  </a:cubicBezTo>
                  <a:cubicBezTo>
                    <a:pt x="40" y="22"/>
                    <a:pt x="33" y="15"/>
                    <a:pt x="25" y="7"/>
                  </a:cubicBezTo>
                  <a:cubicBezTo>
                    <a:pt x="18" y="14"/>
                    <a:pt x="11" y="21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3770636" y="166784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3" y="0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138189" y="166784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2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8" y="2"/>
                    <a:pt x="49" y="3"/>
                    <a:pt x="50" y="5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8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3770636" y="3642794"/>
              <a:ext cx="298243" cy="178219"/>
            </a:xfrm>
            <a:custGeom>
              <a:rect b="b" l="l" r="r" t="t"/>
              <a:pathLst>
                <a:path extrusionOk="0" h="30" w="50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8" y="17"/>
                    <a:pt x="17" y="9"/>
                    <a:pt x="25" y="0"/>
                  </a:cubicBezTo>
                  <a:cubicBezTo>
                    <a:pt x="33" y="9"/>
                    <a:pt x="41" y="17"/>
                    <a:pt x="50" y="26"/>
                  </a:cubicBezTo>
                  <a:cubicBezTo>
                    <a:pt x="49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138189" y="3642794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9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1024621" y="1667845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1"/>
                    <a:pt x="49" y="2"/>
                    <a:pt x="50" y="3"/>
                  </a:cubicBezTo>
                  <a:cubicBezTo>
                    <a:pt x="50" y="3"/>
                    <a:pt x="51" y="4"/>
                    <a:pt x="51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3" y="14"/>
                    <a:pt x="40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2395810" y="1667845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4" y="0"/>
                  </a:moveTo>
                  <a:cubicBezTo>
                    <a:pt x="11" y="7"/>
                    <a:pt x="18" y="14"/>
                    <a:pt x="25" y="22"/>
                  </a:cubicBezTo>
                  <a:cubicBezTo>
                    <a:pt x="33" y="15"/>
                    <a:pt x="40" y="7"/>
                    <a:pt x="47" y="0"/>
                  </a:cubicBezTo>
                  <a:cubicBezTo>
                    <a:pt x="49" y="2"/>
                    <a:pt x="50" y="3"/>
                    <a:pt x="51" y="4"/>
                  </a:cubicBezTo>
                  <a:cubicBezTo>
                    <a:pt x="42" y="13"/>
                    <a:pt x="34" y="21"/>
                    <a:pt x="25" y="30"/>
                  </a:cubicBezTo>
                  <a:cubicBezTo>
                    <a:pt x="17" y="22"/>
                    <a:pt x="8" y="13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97158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2" y="34"/>
                    <a:pt x="13" y="42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5"/>
                  </a:cubicBezTo>
                  <a:cubicBezTo>
                    <a:pt x="15" y="18"/>
                    <a:pt x="8" y="11"/>
                    <a:pt x="0" y="4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13" y="9"/>
                    <a:pt x="21" y="17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704556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26" y="0"/>
                  </a:moveTo>
                  <a:cubicBezTo>
                    <a:pt x="27" y="1"/>
                    <a:pt x="28" y="2"/>
                    <a:pt x="30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17" y="42"/>
                    <a:pt x="9" y="34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1024621" y="3035398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2"/>
                    <a:pt x="50" y="3"/>
                    <a:pt x="51" y="4"/>
                  </a:cubicBezTo>
                  <a:cubicBezTo>
                    <a:pt x="42" y="13"/>
                    <a:pt x="34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8"/>
                    <a:pt x="18" y="15"/>
                    <a:pt x="25" y="22"/>
                  </a:cubicBezTo>
                  <a:cubicBezTo>
                    <a:pt x="32" y="15"/>
                    <a:pt x="39" y="8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2395810" y="3042672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1" y="7"/>
                    <a:pt x="18" y="14"/>
                    <a:pt x="26" y="21"/>
                  </a:cubicBezTo>
                  <a:cubicBezTo>
                    <a:pt x="29" y="18"/>
                    <a:pt x="33" y="14"/>
                    <a:pt x="36" y="10"/>
                  </a:cubicBezTo>
                  <a:cubicBezTo>
                    <a:pt x="40" y="7"/>
                    <a:pt x="43" y="3"/>
                    <a:pt x="47" y="0"/>
                  </a:cubicBezTo>
                  <a:cubicBezTo>
                    <a:pt x="49" y="1"/>
                    <a:pt x="50" y="2"/>
                    <a:pt x="51" y="3"/>
                  </a:cubicBezTo>
                  <a:cubicBezTo>
                    <a:pt x="42" y="12"/>
                    <a:pt x="34" y="20"/>
                    <a:pt x="25" y="29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3763362" y="3042672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26" y="29"/>
                  </a:moveTo>
                  <a:cubicBezTo>
                    <a:pt x="18" y="21"/>
                    <a:pt x="9" y="12"/>
                    <a:pt x="0" y="4"/>
                  </a:cubicBezTo>
                  <a:cubicBezTo>
                    <a:pt x="2" y="3"/>
                    <a:pt x="3" y="1"/>
                    <a:pt x="5" y="0"/>
                  </a:cubicBezTo>
                  <a:cubicBezTo>
                    <a:pt x="12" y="7"/>
                    <a:pt x="19" y="14"/>
                    <a:pt x="26" y="21"/>
                  </a:cubicBezTo>
                  <a:cubicBezTo>
                    <a:pt x="33" y="14"/>
                    <a:pt x="40" y="7"/>
                    <a:pt x="48" y="0"/>
                  </a:cubicBezTo>
                  <a:cubicBezTo>
                    <a:pt x="49" y="1"/>
                    <a:pt x="50" y="3"/>
                    <a:pt x="51" y="4"/>
                  </a:cubicBezTo>
                  <a:cubicBezTo>
                    <a:pt x="43" y="12"/>
                    <a:pt x="34" y="21"/>
                    <a:pt x="2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2395810" y="3642794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47" y="30"/>
                  </a:moveTo>
                  <a:cubicBezTo>
                    <a:pt x="40" y="22"/>
                    <a:pt x="33" y="15"/>
                    <a:pt x="26" y="8"/>
                  </a:cubicBezTo>
                  <a:cubicBezTo>
                    <a:pt x="22" y="12"/>
                    <a:pt x="18" y="15"/>
                    <a:pt x="15" y="19"/>
                  </a:cubicBezTo>
                  <a:cubicBezTo>
                    <a:pt x="11" y="22"/>
                    <a:pt x="8" y="26"/>
                    <a:pt x="4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8" y="1"/>
                    <a:pt x="48" y="21"/>
                    <a:pt x="51" y="25"/>
                  </a:cubicBezTo>
                  <a:cubicBezTo>
                    <a:pt x="51" y="26"/>
                    <a:pt x="50" y="26"/>
                    <a:pt x="50" y="27"/>
                  </a:cubicBezTo>
                  <a:cubicBezTo>
                    <a:pt x="49" y="28"/>
                    <a:pt x="48" y="28"/>
                    <a:pt x="47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1024621" y="2275241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2" y="17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2395810" y="227524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26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6"/>
                    <a:pt x="49" y="27"/>
                    <a:pt x="47" y="29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3770636" y="227524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3" y="29"/>
                  </a:move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ubicBezTo>
                    <a:pt x="27" y="1"/>
                    <a:pt x="47" y="21"/>
                    <a:pt x="51" y="25"/>
                  </a:cubicBezTo>
                  <a:cubicBezTo>
                    <a:pt x="50" y="26"/>
                    <a:pt x="48" y="28"/>
                    <a:pt x="46" y="29"/>
                  </a:cubicBezTo>
                  <a:cubicBezTo>
                    <a:pt x="43" y="26"/>
                    <a:pt x="39" y="22"/>
                    <a:pt x="36" y="18"/>
                  </a:cubicBezTo>
                  <a:cubicBezTo>
                    <a:pt x="32" y="15"/>
                    <a:pt x="29" y="11"/>
                    <a:pt x="25" y="8"/>
                  </a:cubicBezTo>
                  <a:cubicBezTo>
                    <a:pt x="21" y="11"/>
                    <a:pt x="18" y="15"/>
                    <a:pt x="14" y="18"/>
                  </a:cubicBezTo>
                  <a:cubicBezTo>
                    <a:pt x="11" y="22"/>
                    <a:pt x="7" y="25"/>
                    <a:pt x="3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5138189" y="2275241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51" y="26"/>
                  </a:moveTo>
                  <a:cubicBezTo>
                    <a:pt x="50" y="26"/>
                    <a:pt x="49" y="27"/>
                    <a:pt x="47" y="29"/>
                  </a:cubicBezTo>
                  <a:cubicBezTo>
                    <a:pt x="44" y="27"/>
                    <a:pt x="42" y="24"/>
                    <a:pt x="40" y="22"/>
                  </a:cubicBezTo>
                  <a:cubicBezTo>
                    <a:pt x="37" y="20"/>
                    <a:pt x="35" y="17"/>
                    <a:pt x="33" y="15"/>
                  </a:cubicBezTo>
                  <a:cubicBezTo>
                    <a:pt x="30" y="13"/>
                    <a:pt x="28" y="10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4" y="8"/>
                    <a:pt x="42" y="17"/>
                    <a:pt x="5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1024621" y="3642794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47" y="21"/>
                    <a:pt x="51" y="26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6185676" y="3966497"/>
              <a:ext cx="181855" cy="301881"/>
            </a:xfrm>
            <a:custGeom>
              <a:rect b="b" l="l" r="r" t="t"/>
              <a:pathLst>
                <a:path extrusionOk="0" h="51" w="30">
                  <a:moveTo>
                    <a:pt x="0" y="26"/>
                  </a:moveTo>
                  <a:cubicBezTo>
                    <a:pt x="9" y="17"/>
                    <a:pt x="18" y="9"/>
                    <a:pt x="26" y="0"/>
                  </a:cubicBezTo>
                  <a:cubicBezTo>
                    <a:pt x="27" y="1"/>
                    <a:pt x="28" y="2"/>
                    <a:pt x="30" y="4"/>
                  </a:cubicBezTo>
                  <a:cubicBezTo>
                    <a:pt x="23" y="11"/>
                    <a:pt x="16" y="18"/>
                    <a:pt x="9" y="25"/>
                  </a:cubicBezTo>
                  <a:cubicBezTo>
                    <a:pt x="16" y="33"/>
                    <a:pt x="23" y="40"/>
                    <a:pt x="30" y="47"/>
                  </a:cubicBezTo>
                  <a:cubicBezTo>
                    <a:pt x="29" y="48"/>
                    <a:pt x="27" y="49"/>
                    <a:pt x="25" y="51"/>
                  </a:cubicBezTo>
                  <a:cubicBezTo>
                    <a:pt x="17" y="43"/>
                    <a:pt x="9" y="34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1024621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2395810" y="4410225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5"/>
                    <a:pt x="40" y="7"/>
                    <a:pt x="47" y="0"/>
                  </a:cubicBezTo>
                  <a:cubicBezTo>
                    <a:pt x="49" y="1"/>
                    <a:pt x="50" y="3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ubicBezTo>
                    <a:pt x="23" y="28"/>
                    <a:pt x="3" y="8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3770636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29" y="18"/>
                    <a:pt x="32" y="14"/>
                    <a:pt x="36" y="11"/>
                  </a:cubicBezTo>
                  <a:cubicBezTo>
                    <a:pt x="39" y="7"/>
                    <a:pt x="43" y="4"/>
                    <a:pt x="46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138189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3"/>
                  </a:move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50" y="3"/>
                    <a:pt x="50" y="4"/>
                  </a:cubicBezTo>
                  <a:cubicBezTo>
                    <a:pt x="42" y="12"/>
                    <a:pt x="34" y="21"/>
                    <a:pt x="25" y="29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1024621" y="5017620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8"/>
                    <a:pt x="25" y="0"/>
                  </a:cubicBezTo>
                  <a:cubicBezTo>
                    <a:pt x="33" y="8"/>
                    <a:pt x="42" y="17"/>
                    <a:pt x="50" y="25"/>
                  </a:cubicBezTo>
                  <a:cubicBezTo>
                    <a:pt x="50" y="26"/>
                    <a:pt x="48" y="27"/>
                    <a:pt x="46" y="28"/>
                  </a:cubicBezTo>
                  <a:cubicBezTo>
                    <a:pt x="40" y="22"/>
                    <a:pt x="33" y="15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2395810" y="5017620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3" y="28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4" y="8"/>
                    <a:pt x="42" y="17"/>
                    <a:pt x="51" y="25"/>
                  </a:cubicBezTo>
                  <a:cubicBezTo>
                    <a:pt x="50" y="26"/>
                    <a:pt x="49" y="27"/>
                    <a:pt x="47" y="29"/>
                  </a:cubicBezTo>
                  <a:cubicBezTo>
                    <a:pt x="40" y="22"/>
                    <a:pt x="33" y="15"/>
                    <a:pt x="26" y="7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5585554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22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30" y="25"/>
                  </a:cubicBezTo>
                  <a:cubicBezTo>
                    <a:pt x="21" y="34"/>
                    <a:pt x="13" y="42"/>
                    <a:pt x="4" y="51"/>
                  </a:cubicBezTo>
                  <a:cubicBezTo>
                    <a:pt x="3" y="50"/>
                    <a:pt x="2" y="48"/>
                    <a:pt x="0" y="47"/>
                  </a:cubicBezTo>
                  <a:cubicBezTo>
                    <a:pt x="7" y="40"/>
                    <a:pt x="14" y="33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145463" y="5017620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5" y="28"/>
                  </a:moveTo>
                  <a:cubicBezTo>
                    <a:pt x="38" y="22"/>
                    <a:pt x="32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8" y="17"/>
                    <a:pt x="16" y="8"/>
                    <a:pt x="24" y="0"/>
                  </a:cubicBezTo>
                  <a:cubicBezTo>
                    <a:pt x="32" y="8"/>
                    <a:pt x="41" y="17"/>
                    <a:pt x="50" y="25"/>
                  </a:cubicBezTo>
                  <a:cubicBezTo>
                    <a:pt x="49" y="26"/>
                    <a:pt x="47" y="27"/>
                    <a:pt x="45" y="2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2395810" y="5781413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25" y="22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9" y="2"/>
                    <a:pt x="50" y="3"/>
                    <a:pt x="51" y="4"/>
                  </a:cubicBezTo>
                  <a:cubicBezTo>
                    <a:pt x="42" y="13"/>
                    <a:pt x="34" y="21"/>
                    <a:pt x="25" y="30"/>
                  </a:cubicBezTo>
                  <a:cubicBezTo>
                    <a:pt x="23" y="29"/>
                    <a:pt x="3" y="9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7"/>
                    <a:pt x="18" y="14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97158" y="5341324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0" y="46"/>
                  </a:cubicBezTo>
                  <a:cubicBezTo>
                    <a:pt x="8" y="39"/>
                    <a:pt x="15" y="32"/>
                    <a:pt x="22" y="25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3" y="8"/>
                    <a:pt x="21" y="16"/>
                    <a:pt x="30" y="24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708192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1" y="11"/>
                    <a:pt x="14" y="18"/>
                    <a:pt x="7" y="26"/>
                  </a:cubicBezTo>
                  <a:cubicBezTo>
                    <a:pt x="14" y="33"/>
                    <a:pt x="21" y="40"/>
                    <a:pt x="29" y="47"/>
                  </a:cubicBezTo>
                  <a:cubicBezTo>
                    <a:pt x="27" y="49"/>
                    <a:pt x="26" y="50"/>
                    <a:pt x="24" y="51"/>
                  </a:cubicBezTo>
                  <a:cubicBezTo>
                    <a:pt x="16" y="42"/>
                    <a:pt x="8" y="34"/>
                    <a:pt x="0" y="26"/>
                  </a:cubicBezTo>
                  <a:cubicBezTo>
                    <a:pt x="8" y="18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1471984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29" y="26"/>
                  </a:move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1" y="49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2079383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7" y="26"/>
                  </a:move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6"/>
                  </a:cubicBezTo>
                  <a:cubicBezTo>
                    <a:pt x="8" y="18"/>
                    <a:pt x="17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2839537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8"/>
                    <a:pt x="29" y="26"/>
                  </a:cubicBezTo>
                  <a:cubicBezTo>
                    <a:pt x="21" y="34"/>
                    <a:pt x="13" y="43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8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3446935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8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4218002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4" y="51"/>
                  </a:move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8" y="22"/>
                    <a:pt x="14" y="18"/>
                    <a:pt x="11" y="15"/>
                  </a:cubicBezTo>
                  <a:cubicBezTo>
                    <a:pt x="7" y="11"/>
                    <a:pt x="3" y="8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12" y="9"/>
                    <a:pt x="20" y="17"/>
                    <a:pt x="29" y="26"/>
                  </a:cubicBezTo>
                  <a:cubicBezTo>
                    <a:pt x="28" y="28"/>
                    <a:pt x="8" y="48"/>
                    <a:pt x="4" y="5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3770636" y="5017620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25" y="0"/>
                  </a:moveTo>
                  <a:cubicBezTo>
                    <a:pt x="33" y="8"/>
                    <a:pt x="42" y="16"/>
                    <a:pt x="51" y="25"/>
                  </a:cubicBezTo>
                  <a:cubicBezTo>
                    <a:pt x="49" y="26"/>
                    <a:pt x="48" y="27"/>
                    <a:pt x="46" y="28"/>
                  </a:cubicBezTo>
                  <a:cubicBezTo>
                    <a:pt x="39" y="22"/>
                    <a:pt x="32" y="15"/>
                    <a:pt x="25" y="7"/>
                  </a:cubicBezTo>
                  <a:cubicBezTo>
                    <a:pt x="18" y="15"/>
                    <a:pt x="11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585554" y="5341324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4" y="50"/>
                  </a:move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2" y="25"/>
                  </a:cubicBezTo>
                  <a:cubicBezTo>
                    <a:pt x="14" y="17"/>
                    <a:pt x="7" y="10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13" y="8"/>
                    <a:pt x="21" y="16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6192950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25" y="0"/>
                  </a:moveTo>
                  <a:cubicBezTo>
                    <a:pt x="26" y="1"/>
                    <a:pt x="27" y="1"/>
                    <a:pt x="27" y="2"/>
                  </a:cubicBezTo>
                  <a:cubicBezTo>
                    <a:pt x="28" y="3"/>
                    <a:pt x="28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ubicBezTo>
                    <a:pt x="8" y="18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1024621" y="5781413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11" y="8"/>
                    <a:pt x="18" y="15"/>
                    <a:pt x="25" y="22"/>
                  </a:cubicBez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3763362" y="5781413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30"/>
                  </a:moveTo>
                  <a:cubicBezTo>
                    <a:pt x="18" y="22"/>
                    <a:pt x="9" y="13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12" y="7"/>
                    <a:pt x="19" y="15"/>
                    <a:pt x="26" y="22"/>
                  </a:cubicBezTo>
                  <a:cubicBezTo>
                    <a:pt x="33" y="15"/>
                    <a:pt x="40" y="8"/>
                    <a:pt x="48" y="0"/>
                  </a:cubicBezTo>
                  <a:cubicBezTo>
                    <a:pt x="49" y="2"/>
                    <a:pt x="50" y="3"/>
                    <a:pt x="51" y="5"/>
                  </a:cubicBezTo>
                  <a:cubicBezTo>
                    <a:pt x="43" y="13"/>
                    <a:pt x="34" y="21"/>
                    <a:pt x="2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138189" y="5781413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2"/>
                  </a:move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5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024621" y="638881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25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395810" y="638881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9" y="28"/>
                    <a:pt x="47" y="29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3770636" y="6388811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6"/>
                    <a:pt x="0" y="26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27" y="1"/>
                    <a:pt x="47" y="21"/>
                    <a:pt x="51" y="25"/>
                  </a:cubicBezTo>
                  <a:cubicBezTo>
                    <a:pt x="50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138189" y="6388811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0"/>
                  </a:moveTo>
                  <a:cubicBezTo>
                    <a:pt x="34" y="8"/>
                    <a:pt x="42" y="17"/>
                    <a:pt x="51" y="25"/>
                  </a:cubicBezTo>
                  <a:cubicBezTo>
                    <a:pt x="50" y="26"/>
                    <a:pt x="49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30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4818123" y="533405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8" y="26"/>
                  </a:move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17" y="42"/>
                    <a:pt x="9" y="34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28" y="3"/>
                    <a:pt x="30" y="4"/>
                  </a:cubicBezTo>
                  <a:cubicBezTo>
                    <a:pt x="23" y="11"/>
                    <a:pt x="16" y="18"/>
                    <a:pt x="8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3083224" y="2351622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1"/>
                  </a:moveTo>
                  <a:cubicBezTo>
                    <a:pt x="32" y="14"/>
                    <a:pt x="39" y="7"/>
                    <a:pt x="46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0"/>
                    <a:pt x="9" y="12"/>
                    <a:pt x="0" y="3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4454413" y="2351622"/>
              <a:ext cx="298243" cy="167307"/>
            </a:xfrm>
            <a:custGeom>
              <a:rect b="b" l="l" r="r" t="t"/>
              <a:pathLst>
                <a:path extrusionOk="0" h="28" w="50">
                  <a:moveTo>
                    <a:pt x="25" y="21"/>
                  </a:moveTo>
                  <a:cubicBezTo>
                    <a:pt x="32" y="14"/>
                    <a:pt x="39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8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5829239" y="2351622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2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10" y="7"/>
                    <a:pt x="17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1"/>
                    <a:pt x="48" y="3"/>
                    <a:pt x="49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2" y="13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715672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3" y="0"/>
                  </a:cubicBezTo>
                  <a:cubicBezTo>
                    <a:pt x="10" y="7"/>
                    <a:pt x="17" y="14"/>
                    <a:pt x="24" y="21"/>
                  </a:cubicBezTo>
                  <a:cubicBezTo>
                    <a:pt x="32" y="14"/>
                    <a:pt x="38" y="7"/>
                    <a:pt x="46" y="0"/>
                  </a:cubicBezTo>
                  <a:cubicBezTo>
                    <a:pt x="47" y="2"/>
                    <a:pt x="49" y="3"/>
                    <a:pt x="50" y="4"/>
                  </a:cubicBezTo>
                  <a:cubicBezTo>
                    <a:pt x="41" y="13"/>
                    <a:pt x="33" y="21"/>
                    <a:pt x="25" y="29"/>
                  </a:cubicBezTo>
                  <a:cubicBezTo>
                    <a:pt x="17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340845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5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23" y="28"/>
                    <a:pt x="5" y="11"/>
                    <a:pt x="0" y="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340845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6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1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2" y="15"/>
                    <a:pt x="39" y="8"/>
                    <a:pt x="4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08398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3" y="2"/>
                    <a:pt x="4" y="1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3083224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4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2" y="15"/>
                    <a:pt x="39" y="8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3"/>
                    <a:pt x="33" y="21"/>
                    <a:pt x="2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24416" y="465027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7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4"/>
                    <a:pt x="0" y="25"/>
                  </a:cubicBezTo>
                  <a:cubicBezTo>
                    <a:pt x="1" y="23"/>
                    <a:pt x="18" y="5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39"/>
                    <a:pt x="29" y="4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391968" y="4657548"/>
              <a:ext cx="174581" cy="290969"/>
            </a:xfrm>
            <a:custGeom>
              <a:rect b="b" l="l" r="r" t="t"/>
              <a:pathLst>
                <a:path extrusionOk="0" h="49" w="29">
                  <a:moveTo>
                    <a:pt x="8" y="24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8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26" y="0"/>
                    <a:pt x="28" y="2"/>
                    <a:pt x="29" y="3"/>
                  </a:cubicBezTo>
                  <a:cubicBezTo>
                    <a:pt x="22" y="10"/>
                    <a:pt x="15" y="17"/>
                    <a:pt x="8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2770433" y="465027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7" y="25"/>
                  </a:moveTo>
                  <a:cubicBezTo>
                    <a:pt x="15" y="33"/>
                    <a:pt x="21" y="39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4"/>
                  </a:cubicBezTo>
                  <a:cubicBezTo>
                    <a:pt x="22" y="11"/>
                    <a:pt x="15" y="18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137985" y="4650274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5512812" y="465027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7" y="25"/>
                  </a:moveTo>
                  <a:cubicBezTo>
                    <a:pt x="14" y="33"/>
                    <a:pt x="21" y="39"/>
                    <a:pt x="28" y="47"/>
                  </a:cubicBezTo>
                  <a:cubicBezTo>
                    <a:pt x="27" y="48"/>
                    <a:pt x="25" y="49"/>
                    <a:pt x="24" y="50"/>
                  </a:cubicBezTo>
                  <a:cubicBezTo>
                    <a:pt x="16" y="42"/>
                    <a:pt x="8" y="34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5" y="1"/>
                    <a:pt x="26" y="3"/>
                    <a:pt x="28" y="5"/>
                  </a:cubicBezTo>
                  <a:cubicBezTo>
                    <a:pt x="21" y="11"/>
                    <a:pt x="14" y="18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4461687" y="976795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0" y="4"/>
                  </a:moveTo>
                  <a:cubicBezTo>
                    <a:pt x="1" y="3"/>
                    <a:pt x="2" y="2"/>
                    <a:pt x="3" y="1"/>
                  </a:cubicBezTo>
                  <a:cubicBezTo>
                    <a:pt x="10" y="8"/>
                    <a:pt x="17" y="14"/>
                    <a:pt x="24" y="22"/>
                  </a:cubicBezTo>
                  <a:cubicBezTo>
                    <a:pt x="31" y="15"/>
                    <a:pt x="38" y="8"/>
                    <a:pt x="46" y="0"/>
                  </a:cubicBezTo>
                  <a:cubicBezTo>
                    <a:pt x="47" y="2"/>
                    <a:pt x="48" y="3"/>
                    <a:pt x="49" y="5"/>
                  </a:cubicBezTo>
                  <a:cubicBezTo>
                    <a:pt x="41" y="13"/>
                    <a:pt x="32" y="21"/>
                    <a:pt x="25" y="29"/>
                  </a:cubicBezTo>
                  <a:cubicBezTo>
                    <a:pt x="16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5829239" y="984069"/>
              <a:ext cx="298243" cy="163671"/>
            </a:xfrm>
            <a:custGeom>
              <a:rect b="b" l="l" r="r" t="t"/>
              <a:pathLst>
                <a:path extrusionOk="0" h="28" w="50">
                  <a:moveTo>
                    <a:pt x="24" y="28"/>
                  </a:moveTo>
                  <a:cubicBezTo>
                    <a:pt x="16" y="20"/>
                    <a:pt x="8" y="12"/>
                    <a:pt x="0" y="3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0" y="7"/>
                    <a:pt x="17" y="13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1"/>
                    <a:pt x="49" y="2"/>
                    <a:pt x="50" y="3"/>
                  </a:cubicBezTo>
                  <a:cubicBezTo>
                    <a:pt x="41" y="12"/>
                    <a:pt x="33" y="20"/>
                    <a:pt x="24" y="2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4137985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4416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7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770433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4" y="32"/>
                    <a:pt x="21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708398" y="509763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7" y="0"/>
                  </a:moveTo>
                  <a:cubicBezTo>
                    <a:pt x="48" y="1"/>
                    <a:pt x="49" y="3"/>
                    <a:pt x="50" y="3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3083224" y="509763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11" y="7"/>
                    <a:pt x="17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1"/>
                    <a:pt x="49" y="3"/>
                    <a:pt x="50" y="4"/>
                  </a:cubicBezTo>
                  <a:cubicBezTo>
                    <a:pt x="41" y="12"/>
                    <a:pt x="33" y="20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4454413" y="5097637"/>
              <a:ext cx="298243" cy="167307"/>
            </a:xfrm>
            <a:custGeom>
              <a:rect b="b" l="l" r="r" t="t"/>
              <a:pathLst>
                <a:path extrusionOk="0" h="28" w="50">
                  <a:moveTo>
                    <a:pt x="47" y="0"/>
                  </a:move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6" y="28"/>
                  </a:cubicBezTo>
                  <a:cubicBezTo>
                    <a:pt x="17" y="20"/>
                    <a:pt x="9" y="12"/>
                    <a:pt x="0" y="3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825603" y="5097637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1"/>
                    <a:pt x="49" y="3"/>
                    <a:pt x="51" y="4"/>
                  </a:cubicBezTo>
                  <a:cubicBezTo>
                    <a:pt x="42" y="12"/>
                    <a:pt x="34" y="21"/>
                    <a:pt x="26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11" y="7"/>
                    <a:pt x="18" y="14"/>
                    <a:pt x="26" y="21"/>
                  </a:cubicBezTo>
                  <a:cubicBezTo>
                    <a:pt x="29" y="17"/>
                    <a:pt x="33" y="14"/>
                    <a:pt x="36" y="10"/>
                  </a:cubicBezTo>
                  <a:cubicBezTo>
                    <a:pt x="40" y="7"/>
                    <a:pt x="43" y="3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24416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8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9" y="3"/>
                  </a:cubicBezTo>
                  <a:cubicBezTo>
                    <a:pt x="22" y="11"/>
                    <a:pt x="15" y="17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1391968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7" y="8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8"/>
                    <a:pt x="26" y="49"/>
                    <a:pt x="25" y="50"/>
                  </a:cubicBezTo>
                  <a:cubicBezTo>
                    <a:pt x="17" y="42"/>
                    <a:pt x="8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1399242" y="1911531"/>
              <a:ext cx="167307" cy="290969"/>
            </a:xfrm>
            <a:custGeom>
              <a:rect b="b" l="l" r="r" t="t"/>
              <a:pathLst>
                <a:path extrusionOk="0" h="49" w="28">
                  <a:moveTo>
                    <a:pt x="0" y="24"/>
                  </a:moveTo>
                  <a:cubicBezTo>
                    <a:pt x="7" y="16"/>
                    <a:pt x="16" y="8"/>
                    <a:pt x="24" y="0"/>
                  </a:cubicBezTo>
                  <a:cubicBezTo>
                    <a:pt x="25" y="1"/>
                    <a:pt x="27" y="2"/>
                    <a:pt x="28" y="4"/>
                  </a:cubicBezTo>
                  <a:cubicBezTo>
                    <a:pt x="21" y="11"/>
                    <a:pt x="14" y="17"/>
                    <a:pt x="7" y="25"/>
                  </a:cubicBezTo>
                  <a:cubicBezTo>
                    <a:pt x="14" y="32"/>
                    <a:pt x="21" y="39"/>
                    <a:pt x="28" y="46"/>
                  </a:cubicBezTo>
                  <a:cubicBezTo>
                    <a:pt x="27" y="47"/>
                    <a:pt x="25" y="48"/>
                    <a:pt x="24" y="49"/>
                  </a:cubicBezTo>
                  <a:cubicBezTo>
                    <a:pt x="16" y="41"/>
                    <a:pt x="8" y="33"/>
                    <a:pt x="0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509174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6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8"/>
                    <a:pt x="26" y="49"/>
                    <a:pt x="25" y="50"/>
                  </a:cubicBezTo>
                  <a:cubicBezTo>
                    <a:pt x="17" y="42"/>
                    <a:pt x="9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770433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7" y="25"/>
                  </a:moveTo>
                  <a:cubicBezTo>
                    <a:pt x="15" y="32"/>
                    <a:pt x="21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7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829239" y="3722810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0" y="4"/>
                  </a:moveTo>
                  <a:cubicBezTo>
                    <a:pt x="1" y="3"/>
                    <a:pt x="2" y="2"/>
                    <a:pt x="3" y="0"/>
                  </a:cubicBezTo>
                  <a:cubicBezTo>
                    <a:pt x="10" y="7"/>
                    <a:pt x="17" y="14"/>
                    <a:pt x="25" y="21"/>
                  </a:cubicBezTo>
                  <a:cubicBezTo>
                    <a:pt x="32" y="14"/>
                    <a:pt x="39" y="8"/>
                    <a:pt x="46" y="0"/>
                  </a:cubicBezTo>
                  <a:cubicBezTo>
                    <a:pt x="47" y="2"/>
                    <a:pt x="48" y="3"/>
                    <a:pt x="49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137985" y="1911531"/>
              <a:ext cx="174581" cy="290969"/>
            </a:xfrm>
            <a:custGeom>
              <a:rect b="b" l="l" r="r" t="t"/>
              <a:pathLst>
                <a:path extrusionOk="0" h="49" w="29">
                  <a:moveTo>
                    <a:pt x="8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454413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1"/>
                  </a:cubicBezTo>
                  <a:cubicBezTo>
                    <a:pt x="7" y="2"/>
                    <a:pt x="9" y="5"/>
                    <a:pt x="11" y="7"/>
                  </a:cubicBezTo>
                  <a:cubicBezTo>
                    <a:pt x="13" y="9"/>
                    <a:pt x="16" y="12"/>
                    <a:pt x="18" y="14"/>
                  </a:cubicBezTo>
                  <a:cubicBezTo>
                    <a:pt x="20" y="17"/>
                    <a:pt x="22" y="19"/>
                    <a:pt x="25" y="22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7" y="21"/>
                    <a:pt x="9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509174" y="1911531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8" y="47"/>
                    <a:pt x="26" y="49"/>
                    <a:pt x="26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22" y="11"/>
                    <a:pt x="15" y="17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083224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4416" y="53670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40845" y="5097637"/>
              <a:ext cx="290969" cy="167307"/>
            </a:xfrm>
            <a:custGeom>
              <a:rect b="b" l="l" r="r" t="t"/>
              <a:pathLst>
                <a:path extrusionOk="0" h="28" w="49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1"/>
                    <a:pt x="49" y="3"/>
                    <a:pt x="49" y="4"/>
                  </a:cubicBezTo>
                  <a:cubicBezTo>
                    <a:pt x="41" y="12"/>
                    <a:pt x="33" y="20"/>
                    <a:pt x="25" y="28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1399242" y="53670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5" y="0"/>
                  </a:moveTo>
                  <a:cubicBezTo>
                    <a:pt x="25" y="1"/>
                    <a:pt x="27" y="2"/>
                    <a:pt x="28" y="4"/>
                  </a:cubicBezTo>
                  <a:cubicBezTo>
                    <a:pt x="21" y="11"/>
                    <a:pt x="14" y="18"/>
                    <a:pt x="7" y="25"/>
                  </a:cubicBezTo>
                  <a:cubicBezTo>
                    <a:pt x="14" y="32"/>
                    <a:pt x="21" y="39"/>
                    <a:pt x="28" y="47"/>
                  </a:cubicBezTo>
                  <a:cubicBezTo>
                    <a:pt x="27" y="48"/>
                    <a:pt x="25" y="49"/>
                    <a:pt x="24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7" y="17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770433" y="53670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1" y="11"/>
                    <a:pt x="15" y="18"/>
                    <a:pt x="7" y="25"/>
                  </a:cubicBezTo>
                  <a:cubicBezTo>
                    <a:pt x="15" y="32"/>
                    <a:pt x="21" y="39"/>
                    <a:pt x="29" y="47"/>
                  </a:cubicBezTo>
                  <a:cubicBezTo>
                    <a:pt x="27" y="48"/>
                    <a:pt x="26" y="49"/>
                    <a:pt x="24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4416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1391968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7"/>
                    <a:pt x="26" y="49"/>
                    <a:pt x="25" y="50"/>
                  </a:cubicBezTo>
                  <a:cubicBezTo>
                    <a:pt x="17" y="41"/>
                    <a:pt x="9" y="33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137985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509174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9" y="17"/>
                    <a:pt x="17" y="8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8"/>
                    <a:pt x="27" y="49"/>
                    <a:pt x="25" y="50"/>
                  </a:cubicBezTo>
                  <a:cubicBezTo>
                    <a:pt x="17" y="42"/>
                    <a:pt x="8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770433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8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5" y="32"/>
                    <a:pt x="21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137985" y="536704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7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509174" y="536704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9" y="17"/>
                    <a:pt x="17" y="9"/>
                    <a:pt x="25" y="0"/>
                  </a:cubicBezTo>
                  <a:cubicBezTo>
                    <a:pt x="27" y="1"/>
                    <a:pt x="28" y="3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8"/>
                    <a:pt x="27" y="49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340845" y="2351622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6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3" y="2"/>
                    <a:pt x="5" y="1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708398" y="2351622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ubicBezTo>
                    <a:pt x="48" y="1"/>
                    <a:pt x="50" y="3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340845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708398" y="6465189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2"/>
                    <a:pt x="50" y="3"/>
                    <a:pt x="51" y="4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8" y="21"/>
                    <a:pt x="9" y="12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3083224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454413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7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829239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1"/>
                  </a:moveTo>
                  <a:cubicBezTo>
                    <a:pt x="32" y="14"/>
                    <a:pt x="39" y="7"/>
                    <a:pt x="46" y="0"/>
                  </a:cubicBezTo>
                  <a:cubicBezTo>
                    <a:pt x="47" y="2"/>
                    <a:pt x="49" y="3"/>
                    <a:pt x="50" y="4"/>
                  </a:cubicBezTo>
                  <a:cubicBezTo>
                    <a:pt x="41" y="13"/>
                    <a:pt x="33" y="21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10" y="7"/>
                    <a:pt x="17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40845" y="159146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0"/>
                  </a:moveTo>
                  <a:cubicBezTo>
                    <a:pt x="33" y="9"/>
                    <a:pt x="42" y="17"/>
                    <a:pt x="50" y="25"/>
                  </a:cubicBezTo>
                  <a:cubicBezTo>
                    <a:pt x="49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1" y="23"/>
                    <a:pt x="18" y="6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6269330" y="4650274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3" y="8"/>
                    <a:pt x="22" y="17"/>
                    <a:pt x="30" y="25"/>
                  </a:cubicBezTo>
                  <a:cubicBezTo>
                    <a:pt x="21" y="34"/>
                    <a:pt x="12" y="42"/>
                    <a:pt x="4" y="51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40"/>
                    <a:pt x="14" y="33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1715672" y="1595103"/>
              <a:ext cx="290969" cy="167307"/>
            </a:xfrm>
            <a:custGeom>
              <a:rect b="b" l="l" r="r" t="t"/>
              <a:pathLst>
                <a:path extrusionOk="0" h="28" w="49">
                  <a:moveTo>
                    <a:pt x="24" y="7"/>
                  </a:moveTo>
                  <a:cubicBezTo>
                    <a:pt x="17" y="14"/>
                    <a:pt x="10" y="21"/>
                    <a:pt x="3" y="28"/>
                  </a:cubicBezTo>
                  <a:cubicBezTo>
                    <a:pt x="2" y="27"/>
                    <a:pt x="1" y="25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2" y="8"/>
                    <a:pt x="41" y="16"/>
                    <a:pt x="49" y="25"/>
                  </a:cubicBezTo>
                  <a:cubicBezTo>
                    <a:pt x="48" y="25"/>
                    <a:pt x="47" y="27"/>
                    <a:pt x="45" y="28"/>
                  </a:cubicBezTo>
                  <a:cubicBezTo>
                    <a:pt x="39" y="21"/>
                    <a:pt x="32" y="14"/>
                    <a:pt x="24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083224" y="1595103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1"/>
                    <a:pt x="4" y="29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5"/>
                    <a:pt x="48" y="27"/>
                    <a:pt x="46" y="28"/>
                  </a:cubicBezTo>
                  <a:cubicBezTo>
                    <a:pt x="39" y="21"/>
                    <a:pt x="32" y="14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461687" y="1591465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24" y="0"/>
                  </a:moveTo>
                  <a:cubicBezTo>
                    <a:pt x="32" y="9"/>
                    <a:pt x="41" y="17"/>
                    <a:pt x="49" y="25"/>
                  </a:cubicBezTo>
                  <a:cubicBezTo>
                    <a:pt x="48" y="26"/>
                    <a:pt x="47" y="28"/>
                    <a:pt x="45" y="29"/>
                  </a:cubicBezTo>
                  <a:cubicBezTo>
                    <a:pt x="38" y="22"/>
                    <a:pt x="31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2" y="28"/>
                    <a:pt x="0" y="26"/>
                    <a:pt x="0" y="25"/>
                  </a:cubicBezTo>
                  <a:cubicBezTo>
                    <a:pt x="8" y="17"/>
                    <a:pt x="16" y="9"/>
                    <a:pt x="2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5825603" y="1595103"/>
              <a:ext cx="301881" cy="167307"/>
            </a:xfrm>
            <a:custGeom>
              <a:rect b="b" l="l" r="r" t="t"/>
              <a:pathLst>
                <a:path extrusionOk="0" h="28" w="51">
                  <a:moveTo>
                    <a:pt x="26" y="0"/>
                  </a:moveTo>
                  <a:cubicBezTo>
                    <a:pt x="34" y="8"/>
                    <a:pt x="42" y="16"/>
                    <a:pt x="51" y="25"/>
                  </a:cubicBezTo>
                  <a:cubicBezTo>
                    <a:pt x="50" y="26"/>
                    <a:pt x="48" y="27"/>
                    <a:pt x="47" y="28"/>
                  </a:cubicBezTo>
                  <a:cubicBezTo>
                    <a:pt x="40" y="21"/>
                    <a:pt x="33" y="14"/>
                    <a:pt x="26" y="7"/>
                  </a:cubicBezTo>
                  <a:cubicBezTo>
                    <a:pt x="19" y="14"/>
                    <a:pt x="12" y="21"/>
                    <a:pt x="4" y="28"/>
                  </a:cubicBezTo>
                  <a:cubicBezTo>
                    <a:pt x="3" y="27"/>
                    <a:pt x="2" y="26"/>
                    <a:pt x="0" y="25"/>
                  </a:cubicBezTo>
                  <a:cubicBezTo>
                    <a:pt x="9" y="16"/>
                    <a:pt x="18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780934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21" y="25"/>
                  </a:moveTo>
                  <a:cubicBezTo>
                    <a:pt x="14" y="17"/>
                    <a:pt x="7" y="11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7" y="1"/>
                    <a:pt x="25" y="19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155761" y="1911531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1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2" y="8"/>
                    <a:pt x="20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3526951" y="1911531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894504" y="1911531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5" y="50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8" y="39"/>
                    <a:pt x="14" y="32"/>
                    <a:pt x="22" y="25"/>
                  </a:cubicBez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3" y="8"/>
                    <a:pt x="21" y="17"/>
                    <a:pt x="29" y="25"/>
                  </a:cubicBezTo>
                  <a:cubicBezTo>
                    <a:pt x="21" y="33"/>
                    <a:pt x="13" y="41"/>
                    <a:pt x="5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269330" y="1911531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4" y="50"/>
                  </a:moveTo>
                  <a:cubicBezTo>
                    <a:pt x="3" y="49"/>
                    <a:pt x="1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ubicBezTo>
                    <a:pt x="21" y="33"/>
                    <a:pt x="12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340845" y="2959017"/>
              <a:ext cx="298243" cy="178219"/>
            </a:xfrm>
            <a:custGeom>
              <a:rect b="b" l="l" r="r" t="t"/>
              <a:pathLst>
                <a:path extrusionOk="0" h="30" w="50">
                  <a:moveTo>
                    <a:pt x="46" y="30"/>
                  </a:moveTo>
                  <a:cubicBezTo>
                    <a:pt x="39" y="23"/>
                    <a:pt x="32" y="16"/>
                    <a:pt x="25" y="9"/>
                  </a:cubicBezTo>
                  <a:cubicBezTo>
                    <a:pt x="18" y="16"/>
                    <a:pt x="11" y="23"/>
                    <a:pt x="4" y="30"/>
                  </a:cubicBezTo>
                  <a:cubicBezTo>
                    <a:pt x="3" y="28"/>
                    <a:pt x="1" y="27"/>
                    <a:pt x="0" y="25"/>
                  </a:cubicBezTo>
                  <a:cubicBezTo>
                    <a:pt x="1" y="23"/>
                    <a:pt x="18" y="6"/>
                    <a:pt x="25" y="0"/>
                  </a:cubicBezTo>
                  <a:cubicBezTo>
                    <a:pt x="33" y="9"/>
                    <a:pt x="41" y="17"/>
                    <a:pt x="50" y="26"/>
                  </a:cubicBezTo>
                  <a:cubicBezTo>
                    <a:pt x="49" y="27"/>
                    <a:pt x="48" y="28"/>
                    <a:pt x="4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715672" y="2966292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49" y="25"/>
                  </a:moveTo>
                  <a:cubicBezTo>
                    <a:pt x="48" y="26"/>
                    <a:pt x="47" y="27"/>
                    <a:pt x="45" y="28"/>
                  </a:cubicBezTo>
                  <a:cubicBezTo>
                    <a:pt x="39" y="22"/>
                    <a:pt x="32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32" y="8"/>
                    <a:pt x="41" y="16"/>
                    <a:pt x="4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079586" y="2959017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51" y="26"/>
                  </a:moveTo>
                  <a:cubicBezTo>
                    <a:pt x="50" y="27"/>
                    <a:pt x="49" y="28"/>
                    <a:pt x="47" y="30"/>
                  </a:cubicBezTo>
                  <a:cubicBezTo>
                    <a:pt x="40" y="23"/>
                    <a:pt x="33" y="16"/>
                    <a:pt x="26" y="9"/>
                  </a:cubicBezTo>
                  <a:cubicBezTo>
                    <a:pt x="19" y="16"/>
                    <a:pt x="12" y="23"/>
                    <a:pt x="5" y="30"/>
                  </a:cubicBezTo>
                  <a:cubicBezTo>
                    <a:pt x="3" y="28"/>
                    <a:pt x="2" y="27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4" y="9"/>
                    <a:pt x="42" y="17"/>
                    <a:pt x="5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454413" y="2966292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7"/>
                    <a:pt x="1" y="26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3" y="8"/>
                    <a:pt x="42" y="16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825603" y="2966292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51" y="25"/>
                  </a:moveTo>
                  <a:cubicBezTo>
                    <a:pt x="50" y="26"/>
                    <a:pt x="48" y="27"/>
                    <a:pt x="46" y="28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9" y="15"/>
                    <a:pt x="12" y="22"/>
                    <a:pt x="4" y="29"/>
                  </a:cubicBezTo>
                  <a:cubicBezTo>
                    <a:pt x="3" y="27"/>
                    <a:pt x="2" y="26"/>
                    <a:pt x="0" y="25"/>
                  </a:cubicBezTo>
                  <a:cubicBezTo>
                    <a:pt x="9" y="16"/>
                    <a:pt x="18" y="8"/>
                    <a:pt x="26" y="0"/>
                  </a:cubicBezTo>
                  <a:cubicBezTo>
                    <a:pt x="34" y="8"/>
                    <a:pt x="42" y="16"/>
                    <a:pt x="5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80934" y="3279083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3"/>
                    <a:pt x="3" y="1"/>
                    <a:pt x="6" y="0"/>
                  </a:cubicBezTo>
                  <a:cubicBezTo>
                    <a:pt x="13" y="8"/>
                    <a:pt x="22" y="16"/>
                    <a:pt x="30" y="24"/>
                  </a:cubicBezTo>
                  <a:cubicBezTo>
                    <a:pt x="21" y="33"/>
                    <a:pt x="13" y="42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155761" y="3279083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2" y="9"/>
                    <a:pt x="20" y="17"/>
                    <a:pt x="28" y="25"/>
                  </a:cubicBezTo>
                  <a:cubicBezTo>
                    <a:pt x="20" y="33"/>
                    <a:pt x="12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526951" y="540342"/>
              <a:ext cx="170945" cy="294607"/>
            </a:xfrm>
            <a:custGeom>
              <a:rect b="b" l="l" r="r" t="t"/>
              <a:pathLst>
                <a:path extrusionOk="0" h="49" w="29">
                  <a:moveTo>
                    <a:pt x="21" y="24"/>
                  </a:moveTo>
                  <a:cubicBezTo>
                    <a:pt x="14" y="17"/>
                    <a:pt x="7" y="10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12" y="8"/>
                    <a:pt x="21" y="16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0" y="45"/>
                  </a:cubicBezTo>
                  <a:cubicBezTo>
                    <a:pt x="7" y="38"/>
                    <a:pt x="14" y="31"/>
                    <a:pt x="21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4894504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2" y="25"/>
                  </a:moveTo>
                  <a:cubicBezTo>
                    <a:pt x="15" y="18"/>
                    <a:pt x="8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269330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2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9"/>
                    <a:pt x="21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40845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0"/>
                  </a:moveTo>
                  <a:cubicBezTo>
                    <a:pt x="33" y="8"/>
                    <a:pt x="42" y="16"/>
                    <a:pt x="50" y="25"/>
                  </a:cubicBezTo>
                  <a:cubicBezTo>
                    <a:pt x="49" y="26"/>
                    <a:pt x="48" y="27"/>
                    <a:pt x="46" y="28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8" y="14"/>
                    <a:pt x="11" y="21"/>
                    <a:pt x="4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715672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4" y="0"/>
                  </a:moveTo>
                  <a:cubicBezTo>
                    <a:pt x="33" y="8"/>
                    <a:pt x="41" y="16"/>
                    <a:pt x="50" y="25"/>
                  </a:cubicBezTo>
                  <a:cubicBezTo>
                    <a:pt x="48" y="26"/>
                    <a:pt x="47" y="27"/>
                    <a:pt x="45" y="28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7" y="15"/>
                    <a:pt x="10" y="21"/>
                    <a:pt x="3" y="29"/>
                  </a:cubicBezTo>
                  <a:cubicBezTo>
                    <a:pt x="2" y="27"/>
                    <a:pt x="1" y="25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083224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" y="29"/>
                  </a:move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4454413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7"/>
                    <a:pt x="47" y="29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8" y="15"/>
                    <a:pt x="11" y="21"/>
                    <a:pt x="4" y="29"/>
                  </a:cubicBezTo>
                  <a:cubicBezTo>
                    <a:pt x="3" y="27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5829239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7" y="15"/>
                    <a:pt x="11" y="21"/>
                    <a:pt x="4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6"/>
                    <a:pt x="47" y="27"/>
                    <a:pt x="46" y="28"/>
                  </a:cubicBezTo>
                  <a:cubicBezTo>
                    <a:pt x="39" y="22"/>
                    <a:pt x="32" y="15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340845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25"/>
                  </a:move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7"/>
                    <a:pt x="1" y="26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4481" y="4341118"/>
              <a:ext cx="294607" cy="170945"/>
            </a:xfrm>
            <a:custGeom>
              <a:rect b="b" l="l" r="r" t="t"/>
              <a:pathLst>
                <a:path extrusionOk="0" h="29" w="49">
                  <a:moveTo>
                    <a:pt x="49" y="24"/>
                  </a:moveTo>
                  <a:cubicBezTo>
                    <a:pt x="48" y="25"/>
                    <a:pt x="47" y="27"/>
                    <a:pt x="45" y="29"/>
                  </a:cubicBezTo>
                  <a:cubicBezTo>
                    <a:pt x="38" y="21"/>
                    <a:pt x="31" y="14"/>
                    <a:pt x="24" y="7"/>
                  </a:cubicBezTo>
                  <a:cubicBezTo>
                    <a:pt x="17" y="14"/>
                    <a:pt x="10" y="21"/>
                    <a:pt x="3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ubicBezTo>
                    <a:pt x="32" y="7"/>
                    <a:pt x="40" y="16"/>
                    <a:pt x="49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715672" y="4333844"/>
              <a:ext cx="290969" cy="174581"/>
            </a:xfrm>
            <a:custGeom>
              <a:rect b="b" l="l" r="r" t="t"/>
              <a:pathLst>
                <a:path extrusionOk="0" h="29" w="49">
                  <a:moveTo>
                    <a:pt x="24" y="8"/>
                  </a:moveTo>
                  <a:cubicBezTo>
                    <a:pt x="17" y="15"/>
                    <a:pt x="10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6" y="9"/>
                    <a:pt x="24" y="0"/>
                  </a:cubicBezTo>
                  <a:cubicBezTo>
                    <a:pt x="32" y="8"/>
                    <a:pt x="41" y="17"/>
                    <a:pt x="49" y="26"/>
                  </a:cubicBezTo>
                  <a:cubicBezTo>
                    <a:pt x="48" y="26"/>
                    <a:pt x="47" y="27"/>
                    <a:pt x="45" y="29"/>
                  </a:cubicBezTo>
                  <a:cubicBezTo>
                    <a:pt x="38" y="22"/>
                    <a:pt x="32" y="15"/>
                    <a:pt x="24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3083224" y="4333844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8"/>
                  </a:moveTo>
                  <a:cubicBezTo>
                    <a:pt x="17" y="15"/>
                    <a:pt x="11" y="22"/>
                    <a:pt x="3" y="29"/>
                  </a:cubicBezTo>
                  <a:cubicBezTo>
                    <a:pt x="2" y="28"/>
                    <a:pt x="1" y="26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9" y="26"/>
                    <a:pt x="48" y="27"/>
                  </a:cubicBezTo>
                  <a:cubicBezTo>
                    <a:pt x="48" y="28"/>
                    <a:pt x="47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454413" y="4333844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" y="29"/>
                  </a:moveTo>
                  <a:cubicBezTo>
                    <a:pt x="2" y="28"/>
                    <a:pt x="1" y="26"/>
                    <a:pt x="0" y="25"/>
                  </a:cubicBezTo>
                  <a:cubicBezTo>
                    <a:pt x="8" y="16"/>
                    <a:pt x="16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8" y="28"/>
                    <a:pt x="47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780934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4" y="50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4" y="42"/>
                    <a:pt x="7" y="39"/>
                    <a:pt x="11" y="35"/>
                  </a:cubicBezTo>
                  <a:cubicBezTo>
                    <a:pt x="14" y="32"/>
                    <a:pt x="18" y="29"/>
                    <a:pt x="22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5829239" y="4333844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7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7" y="15"/>
                    <a:pt x="11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33" y="8"/>
                    <a:pt x="42" y="16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148486" y="6025100"/>
              <a:ext cx="181855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5" y="32"/>
                    <a:pt x="22" y="25"/>
                  </a:cubicBez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14" y="8"/>
                    <a:pt x="22" y="16"/>
                    <a:pt x="30" y="24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526951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9"/>
                    <a:pt x="21" y="17"/>
                    <a:pt x="29" y="25"/>
                  </a:cubicBez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3526951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7" y="1"/>
                    <a:pt x="25" y="19"/>
                    <a:pt x="29" y="24"/>
                  </a:cubicBez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708398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6" y="29"/>
                  </a:move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33" y="8"/>
                    <a:pt x="42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894504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2" y="25"/>
                  </a:moveTo>
                  <a:cubicBezTo>
                    <a:pt x="15" y="17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13" y="8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083224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25"/>
                  </a:move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6269330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2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6" y="1"/>
                    <a:pt x="24" y="18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454413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8"/>
                  </a:moveTo>
                  <a:cubicBezTo>
                    <a:pt x="18" y="15"/>
                    <a:pt x="11" y="22"/>
                    <a:pt x="4" y="29"/>
                  </a:cubicBezTo>
                  <a:cubicBezTo>
                    <a:pt x="3" y="27"/>
                    <a:pt x="2" y="26"/>
                    <a:pt x="0" y="24"/>
                  </a:cubicBezTo>
                  <a:cubicBezTo>
                    <a:pt x="8" y="16"/>
                    <a:pt x="16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3" y="15"/>
                    <a:pt x="25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5825603" y="220277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26" y="0"/>
                  </a:moveTo>
                  <a:cubicBezTo>
                    <a:pt x="34" y="8"/>
                    <a:pt x="42" y="17"/>
                    <a:pt x="51" y="25"/>
                  </a:cubicBezTo>
                  <a:cubicBezTo>
                    <a:pt x="50" y="26"/>
                    <a:pt x="48" y="27"/>
                    <a:pt x="47" y="29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9" y="15"/>
                    <a:pt x="12" y="22"/>
                    <a:pt x="4" y="29"/>
                  </a:cubicBezTo>
                  <a:cubicBezTo>
                    <a:pt x="3" y="28"/>
                    <a:pt x="2" y="26"/>
                    <a:pt x="0" y="25"/>
                  </a:cubicBezTo>
                  <a:cubicBezTo>
                    <a:pt x="9" y="17"/>
                    <a:pt x="18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80934" y="540342"/>
              <a:ext cx="170945" cy="294607"/>
            </a:xfrm>
            <a:custGeom>
              <a:rect b="b" l="l" r="r" t="t"/>
              <a:pathLst>
                <a:path extrusionOk="0" h="49" w="29">
                  <a:moveTo>
                    <a:pt x="29" y="25"/>
                  </a:move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1" y="45"/>
                  </a:cubicBezTo>
                  <a:cubicBezTo>
                    <a:pt x="7" y="38"/>
                    <a:pt x="14" y="32"/>
                    <a:pt x="21" y="24"/>
                  </a:cubicBezTo>
                  <a:cubicBezTo>
                    <a:pt x="14" y="17"/>
                    <a:pt x="7" y="10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12" y="8"/>
                    <a:pt x="21" y="16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780934" y="4650274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4" y="51"/>
                  </a:moveTo>
                  <a:cubicBezTo>
                    <a:pt x="3" y="49"/>
                    <a:pt x="2" y="48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4" y="18"/>
                    <a:pt x="7" y="12"/>
                    <a:pt x="0" y="4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13" y="8"/>
                    <a:pt x="22" y="17"/>
                    <a:pt x="30" y="25"/>
                  </a:cubicBezTo>
                  <a:cubicBezTo>
                    <a:pt x="21" y="34"/>
                    <a:pt x="13" y="42"/>
                    <a:pt x="4" y="5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155761" y="53670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8" y="26"/>
                  </a:moveTo>
                  <a:cubicBezTo>
                    <a:pt x="20" y="33"/>
                    <a:pt x="12" y="42"/>
                    <a:pt x="4" y="50"/>
                  </a:cubicBezTo>
                  <a:cubicBezTo>
                    <a:pt x="3" y="49"/>
                    <a:pt x="1" y="48"/>
                    <a:pt x="0" y="46"/>
                  </a:cubicBezTo>
                  <a:cubicBezTo>
                    <a:pt x="7" y="39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2" y="9"/>
                    <a:pt x="20" y="17"/>
                    <a:pt x="28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155761" y="4657548"/>
              <a:ext cx="167307" cy="290969"/>
            </a:xfrm>
            <a:custGeom>
              <a:rect b="b" l="l" r="r" t="t"/>
              <a:pathLst>
                <a:path extrusionOk="0" h="49" w="2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0" y="16"/>
                    <a:pt x="28" y="25"/>
                  </a:cubicBezTo>
                  <a:cubicBezTo>
                    <a:pt x="20" y="32"/>
                    <a:pt x="12" y="41"/>
                    <a:pt x="3" y="49"/>
                  </a:cubicBezTo>
                  <a:cubicBezTo>
                    <a:pt x="3" y="48"/>
                    <a:pt x="1" y="47"/>
                    <a:pt x="0" y="45"/>
                  </a:cubicBezTo>
                  <a:cubicBezTo>
                    <a:pt x="7" y="39"/>
                    <a:pt x="14" y="32"/>
                    <a:pt x="21" y="24"/>
                  </a:cubicBezTo>
                  <a:cubicBezTo>
                    <a:pt x="14" y="17"/>
                    <a:pt x="7" y="10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894504" y="540342"/>
              <a:ext cx="174581" cy="294607"/>
            </a:xfrm>
            <a:custGeom>
              <a:rect b="b" l="l" r="r" t="t"/>
              <a:pathLst>
                <a:path extrusionOk="0" h="49" w="29">
                  <a:moveTo>
                    <a:pt x="0" y="3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13" y="8"/>
                    <a:pt x="21" y="16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1" y="45"/>
                  </a:cubicBezTo>
                  <a:cubicBezTo>
                    <a:pt x="7" y="38"/>
                    <a:pt x="14" y="32"/>
                    <a:pt x="22" y="24"/>
                  </a:cubicBezTo>
                  <a:cubicBezTo>
                    <a:pt x="15" y="17"/>
                    <a:pt x="8" y="10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3526951" y="4657548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4" y="49"/>
                  </a:moveTo>
                  <a:cubicBezTo>
                    <a:pt x="3" y="48"/>
                    <a:pt x="2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8" y="21"/>
                    <a:pt x="14" y="17"/>
                    <a:pt x="11" y="14"/>
                  </a:cubicBezTo>
                  <a:cubicBezTo>
                    <a:pt x="7" y="11"/>
                    <a:pt x="4" y="7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8"/>
                    <a:pt x="21" y="16"/>
                    <a:pt x="29" y="24"/>
                  </a:cubicBezTo>
                  <a:cubicBezTo>
                    <a:pt x="21" y="32"/>
                    <a:pt x="12" y="41"/>
                    <a:pt x="4" y="4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269330" y="53670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4" y="50"/>
                  </a:move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9"/>
                    <a:pt x="20" y="17"/>
                    <a:pt x="28" y="25"/>
                  </a:cubicBezTo>
                  <a:cubicBezTo>
                    <a:pt x="21" y="33"/>
                    <a:pt x="12" y="42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894504" y="4657548"/>
              <a:ext cx="178219" cy="290969"/>
            </a:xfrm>
            <a:custGeom>
              <a:rect b="b" l="l" r="r" t="t"/>
              <a:pathLst>
                <a:path extrusionOk="0" h="49" w="30">
                  <a:moveTo>
                    <a:pt x="4" y="49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4" y="42"/>
                    <a:pt x="7" y="39"/>
                    <a:pt x="11" y="35"/>
                  </a:cubicBezTo>
                  <a:cubicBezTo>
                    <a:pt x="14" y="32"/>
                    <a:pt x="18" y="28"/>
                    <a:pt x="22" y="25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7" y="1"/>
                    <a:pt x="26" y="19"/>
                    <a:pt x="30" y="24"/>
                  </a:cubicBezTo>
                  <a:cubicBezTo>
                    <a:pt x="21" y="32"/>
                    <a:pt x="13" y="41"/>
                    <a:pt x="4" y="4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6652818" y="5781413"/>
              <a:ext cx="152759" cy="178219"/>
            </a:xfrm>
            <a:custGeom>
              <a:rect b="b" l="l" r="r" t="t"/>
              <a:pathLst>
                <a:path extrusionOk="0" h="30" w="26">
                  <a:moveTo>
                    <a:pt x="0" y="21"/>
                  </a:moveTo>
                  <a:cubicBezTo>
                    <a:pt x="1" y="21"/>
                    <a:pt x="3" y="20"/>
                    <a:pt x="3" y="19"/>
                  </a:cubicBezTo>
                  <a:cubicBezTo>
                    <a:pt x="9" y="14"/>
                    <a:pt x="14" y="9"/>
                    <a:pt x="19" y="4"/>
                  </a:cubicBezTo>
                  <a:cubicBezTo>
                    <a:pt x="20" y="3"/>
                    <a:pt x="21" y="2"/>
                    <a:pt x="23" y="0"/>
                  </a:cubicBezTo>
                  <a:cubicBezTo>
                    <a:pt x="24" y="2"/>
                    <a:pt x="25" y="3"/>
                    <a:pt x="26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18" y="13"/>
                    <a:pt x="10" y="21"/>
                    <a:pt x="3" y="29"/>
                  </a:cubicBezTo>
                  <a:cubicBezTo>
                    <a:pt x="2" y="29"/>
                    <a:pt x="1" y="30"/>
                    <a:pt x="0" y="30"/>
                  </a:cubicBezTo>
                  <a:cubicBezTo>
                    <a:pt x="0" y="27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652818" y="3042672"/>
              <a:ext cx="152759" cy="170945"/>
            </a:xfrm>
            <a:custGeom>
              <a:rect b="b" l="l" r="r" t="t"/>
              <a:pathLst>
                <a:path extrusionOk="0" h="29" w="26">
                  <a:moveTo>
                    <a:pt x="0" y="20"/>
                  </a:moveTo>
                  <a:cubicBezTo>
                    <a:pt x="1" y="20"/>
                    <a:pt x="3" y="19"/>
                    <a:pt x="3" y="18"/>
                  </a:cubicBezTo>
                  <a:cubicBezTo>
                    <a:pt x="9" y="13"/>
                    <a:pt x="14" y="8"/>
                    <a:pt x="19" y="3"/>
                  </a:cubicBezTo>
                  <a:cubicBezTo>
                    <a:pt x="20" y="2"/>
                    <a:pt x="21" y="1"/>
                    <a:pt x="23" y="0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18" y="13"/>
                    <a:pt x="10" y="20"/>
                    <a:pt x="3" y="28"/>
                  </a:cubicBezTo>
                  <a:cubicBezTo>
                    <a:pt x="2" y="29"/>
                    <a:pt x="1" y="29"/>
                    <a:pt x="0" y="29"/>
                  </a:cubicBezTo>
                  <a:cubicBezTo>
                    <a:pt x="0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652818" y="296655"/>
              <a:ext cx="152759" cy="178219"/>
            </a:xfrm>
            <a:custGeom>
              <a:rect b="b" l="l" r="r" t="t"/>
              <a:pathLst>
                <a:path extrusionOk="0" h="30" w="26">
                  <a:moveTo>
                    <a:pt x="0" y="21"/>
                  </a:moveTo>
                  <a:cubicBezTo>
                    <a:pt x="1" y="20"/>
                    <a:pt x="3" y="19"/>
                    <a:pt x="3" y="19"/>
                  </a:cubicBezTo>
                  <a:cubicBezTo>
                    <a:pt x="9" y="13"/>
                    <a:pt x="14" y="8"/>
                    <a:pt x="19" y="3"/>
                  </a:cubicBezTo>
                  <a:cubicBezTo>
                    <a:pt x="20" y="2"/>
                    <a:pt x="21" y="1"/>
                    <a:pt x="23" y="0"/>
                  </a:cubicBezTo>
                  <a:cubicBezTo>
                    <a:pt x="24" y="1"/>
                    <a:pt x="25" y="3"/>
                    <a:pt x="26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18" y="13"/>
                    <a:pt x="10" y="21"/>
                    <a:pt x="3" y="28"/>
                  </a:cubicBezTo>
                  <a:cubicBezTo>
                    <a:pt x="2" y="29"/>
                    <a:pt x="1" y="29"/>
                    <a:pt x="0" y="30"/>
                  </a:cubicBezTo>
                  <a:cubicBezTo>
                    <a:pt x="0" y="27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652818" y="4410225"/>
              <a:ext cx="152759" cy="181855"/>
            </a:xfrm>
            <a:custGeom>
              <a:rect b="b" l="l" r="r" t="t"/>
              <a:pathLst>
                <a:path extrusionOk="0" h="30" w="26">
                  <a:moveTo>
                    <a:pt x="0" y="21"/>
                  </a:moveTo>
                  <a:cubicBezTo>
                    <a:pt x="1" y="20"/>
                    <a:pt x="3" y="20"/>
                    <a:pt x="3" y="19"/>
                  </a:cubicBezTo>
                  <a:cubicBezTo>
                    <a:pt x="9" y="14"/>
                    <a:pt x="14" y="8"/>
                    <a:pt x="19" y="3"/>
                  </a:cubicBezTo>
                  <a:cubicBezTo>
                    <a:pt x="20" y="2"/>
                    <a:pt x="21" y="1"/>
                    <a:pt x="23" y="0"/>
                  </a:cubicBezTo>
                  <a:cubicBezTo>
                    <a:pt x="24" y="1"/>
                    <a:pt x="25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8" y="13"/>
                    <a:pt x="10" y="21"/>
                    <a:pt x="3" y="28"/>
                  </a:cubicBezTo>
                  <a:cubicBezTo>
                    <a:pt x="2" y="29"/>
                    <a:pt x="1" y="29"/>
                    <a:pt x="0" y="30"/>
                  </a:cubicBezTo>
                  <a:cubicBezTo>
                    <a:pt x="0" y="27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652818" y="1667845"/>
              <a:ext cx="152759" cy="178219"/>
            </a:xfrm>
            <a:custGeom>
              <a:rect b="b" l="l" r="r" t="t"/>
              <a:pathLst>
                <a:path extrusionOk="0" h="30" w="26">
                  <a:moveTo>
                    <a:pt x="0" y="21"/>
                  </a:moveTo>
                  <a:cubicBezTo>
                    <a:pt x="1" y="20"/>
                    <a:pt x="3" y="20"/>
                    <a:pt x="3" y="19"/>
                  </a:cubicBezTo>
                  <a:cubicBezTo>
                    <a:pt x="9" y="14"/>
                    <a:pt x="14" y="9"/>
                    <a:pt x="19" y="3"/>
                  </a:cubicBezTo>
                  <a:cubicBezTo>
                    <a:pt x="20" y="2"/>
                    <a:pt x="21" y="1"/>
                    <a:pt x="23" y="0"/>
                  </a:cubicBezTo>
                  <a:cubicBezTo>
                    <a:pt x="24" y="2"/>
                    <a:pt x="25" y="3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8" y="13"/>
                    <a:pt x="10" y="21"/>
                    <a:pt x="3" y="29"/>
                  </a:cubicBezTo>
                  <a:cubicBezTo>
                    <a:pt x="2" y="29"/>
                    <a:pt x="1" y="30"/>
                    <a:pt x="0" y="30"/>
                  </a:cubicBezTo>
                  <a:cubicBezTo>
                    <a:pt x="0" y="27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8325887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2" y="8"/>
                    <a:pt x="13" y="17"/>
                    <a:pt x="4" y="26"/>
                  </a:cubicBezTo>
                  <a:cubicBezTo>
                    <a:pt x="3" y="25"/>
                    <a:pt x="2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6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954699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1" y="8"/>
                    <a:pt x="12" y="17"/>
                    <a:pt x="3" y="26"/>
                  </a:cubicBezTo>
                  <a:cubicBezTo>
                    <a:pt x="2" y="24"/>
                    <a:pt x="1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5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1071905" y="-1588"/>
              <a:ext cx="178219" cy="156397"/>
            </a:xfrm>
            <a:custGeom>
              <a:rect b="b" l="l" r="r" t="t"/>
              <a:pathLst>
                <a:path extrusionOk="0" h="26" w="30">
                  <a:moveTo>
                    <a:pt x="30" y="0"/>
                  </a:moveTo>
                  <a:cubicBezTo>
                    <a:pt x="21" y="8"/>
                    <a:pt x="13" y="17"/>
                    <a:pt x="3" y="26"/>
                  </a:cubicBezTo>
                  <a:cubicBezTo>
                    <a:pt x="3" y="25"/>
                    <a:pt x="1" y="23"/>
                    <a:pt x="0" y="21"/>
                  </a:cubicBezTo>
                  <a:cubicBezTo>
                    <a:pt x="1" y="20"/>
                    <a:pt x="3" y="19"/>
                    <a:pt x="4" y="17"/>
                  </a:cubicBezTo>
                  <a:cubicBezTo>
                    <a:pt x="10" y="11"/>
                    <a:pt x="15" y="6"/>
                    <a:pt x="21" y="0"/>
                  </a:cubicBezTo>
                  <a:cubicBezTo>
                    <a:pt x="24" y="0"/>
                    <a:pt x="27" y="0"/>
                    <a:pt x="3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9693440" y="-1588"/>
              <a:ext cx="185494" cy="156397"/>
            </a:xfrm>
            <a:custGeom>
              <a:rect b="b" l="l" r="r" t="t"/>
              <a:pathLst>
                <a:path extrusionOk="0" h="26" w="31">
                  <a:moveTo>
                    <a:pt x="31" y="0"/>
                  </a:moveTo>
                  <a:cubicBezTo>
                    <a:pt x="22" y="8"/>
                    <a:pt x="13" y="17"/>
                    <a:pt x="4" y="26"/>
                  </a:cubicBezTo>
                  <a:cubicBezTo>
                    <a:pt x="3" y="25"/>
                    <a:pt x="2" y="23"/>
                    <a:pt x="0" y="21"/>
                  </a:cubicBezTo>
                  <a:cubicBezTo>
                    <a:pt x="2" y="20"/>
                    <a:pt x="3" y="19"/>
                    <a:pt x="5" y="17"/>
                  </a:cubicBezTo>
                  <a:cubicBezTo>
                    <a:pt x="10" y="11"/>
                    <a:pt x="16" y="6"/>
                    <a:pt x="22" y="0"/>
                  </a:cubicBezTo>
                  <a:cubicBezTo>
                    <a:pt x="25" y="0"/>
                    <a:pt x="28" y="0"/>
                    <a:pt x="31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7558459" y="6705238"/>
              <a:ext cx="170945" cy="152759"/>
            </a:xfrm>
            <a:custGeom>
              <a:rect b="b" l="l" r="r" t="t"/>
              <a:pathLst>
                <a:path extrusionOk="0" h="26" w="29">
                  <a:moveTo>
                    <a:pt x="0" y="26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7" y="2"/>
                    <a:pt x="28" y="3"/>
                    <a:pt x="29" y="5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6" y="18"/>
                    <a:pt x="11" y="23"/>
                  </a:cubicBezTo>
                  <a:cubicBezTo>
                    <a:pt x="10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8926011" y="6705238"/>
              <a:ext cx="178219" cy="152759"/>
            </a:xfrm>
            <a:custGeom>
              <a:rect b="b" l="l" r="r" t="t"/>
              <a:pathLst>
                <a:path extrusionOk="0" h="26" w="30">
                  <a:moveTo>
                    <a:pt x="0" y="26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7" y="2"/>
                    <a:pt x="28" y="3"/>
                    <a:pt x="30" y="4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7" y="18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297200" y="6705238"/>
              <a:ext cx="178219" cy="152759"/>
            </a:xfrm>
            <a:custGeom>
              <a:rect b="b" l="l" r="r" t="t"/>
              <a:pathLst>
                <a:path extrusionOk="0" h="26" w="30">
                  <a:moveTo>
                    <a:pt x="0" y="26"/>
                  </a:moveTo>
                  <a:cubicBezTo>
                    <a:pt x="9" y="17"/>
                    <a:pt x="18" y="9"/>
                    <a:pt x="26" y="0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29" y="5"/>
                    <a:pt x="29" y="6"/>
                    <a:pt x="28" y="7"/>
                  </a:cubicBezTo>
                  <a:cubicBezTo>
                    <a:pt x="23" y="12"/>
                    <a:pt x="17" y="18"/>
                    <a:pt x="12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672026" y="6705238"/>
              <a:ext cx="170945" cy="152759"/>
            </a:xfrm>
            <a:custGeom>
              <a:rect b="b" l="l" r="r" t="t"/>
              <a:pathLst>
                <a:path extrusionOk="0" h="26" w="29">
                  <a:moveTo>
                    <a:pt x="0" y="26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7" y="2"/>
                    <a:pt x="28" y="3"/>
                    <a:pt x="29" y="4"/>
                  </a:cubicBezTo>
                  <a:cubicBezTo>
                    <a:pt x="29" y="5"/>
                    <a:pt x="28" y="6"/>
                    <a:pt x="27" y="7"/>
                  </a:cubicBezTo>
                  <a:cubicBezTo>
                    <a:pt x="22" y="12"/>
                    <a:pt x="17" y="18"/>
                    <a:pt x="11" y="23"/>
                  </a:cubicBezTo>
                  <a:cubicBezTo>
                    <a:pt x="11" y="24"/>
                    <a:pt x="10" y="25"/>
                    <a:pt x="9" y="26"/>
                  </a:cubicBezTo>
                  <a:cubicBezTo>
                    <a:pt x="6" y="26"/>
                    <a:pt x="3" y="26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6652818" y="5013984"/>
              <a:ext cx="160033" cy="178219"/>
            </a:xfrm>
            <a:custGeom>
              <a:rect b="b" l="l" r="r" t="t"/>
              <a:pathLst>
                <a:path extrusionOk="0" h="30" w="27"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11" y="9"/>
                    <a:pt x="18" y="17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5" y="27"/>
                    <a:pt x="24" y="28"/>
                    <a:pt x="22" y="30"/>
                  </a:cubicBezTo>
                  <a:cubicBezTo>
                    <a:pt x="21" y="29"/>
                    <a:pt x="20" y="28"/>
                    <a:pt x="19" y="27"/>
                  </a:cubicBezTo>
                  <a:cubicBezTo>
                    <a:pt x="14" y="22"/>
                    <a:pt x="9" y="17"/>
                    <a:pt x="4" y="11"/>
                  </a:cubicBezTo>
                  <a:cubicBezTo>
                    <a:pt x="3" y="10"/>
                    <a:pt x="1" y="1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6652818" y="893140"/>
              <a:ext cx="160033" cy="185494"/>
            </a:xfrm>
            <a:custGeom>
              <a:rect b="b" l="l" r="r" t="t"/>
              <a:pathLst>
                <a:path extrusionOk="0" h="31" w="27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1" y="10"/>
                    <a:pt x="18" y="18"/>
                    <a:pt x="25" y="25"/>
                  </a:cubicBezTo>
                  <a:cubicBezTo>
                    <a:pt x="26" y="25"/>
                    <a:pt x="26" y="26"/>
                    <a:pt x="27" y="27"/>
                  </a:cubicBezTo>
                  <a:cubicBezTo>
                    <a:pt x="25" y="28"/>
                    <a:pt x="24" y="29"/>
                    <a:pt x="22" y="31"/>
                  </a:cubicBezTo>
                  <a:cubicBezTo>
                    <a:pt x="21" y="30"/>
                    <a:pt x="20" y="29"/>
                    <a:pt x="19" y="28"/>
                  </a:cubicBezTo>
                  <a:cubicBezTo>
                    <a:pt x="14" y="23"/>
                    <a:pt x="9" y="17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6652818" y="3639158"/>
              <a:ext cx="160033" cy="178219"/>
            </a:xfrm>
            <a:custGeom>
              <a:rect b="b" l="l" r="r" t="t"/>
              <a:pathLst>
                <a:path extrusionOk="0" h="30" w="27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1" y="10"/>
                    <a:pt x="18" y="17"/>
                    <a:pt x="25" y="25"/>
                  </a:cubicBezTo>
                  <a:cubicBezTo>
                    <a:pt x="26" y="25"/>
                    <a:pt x="26" y="26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29"/>
                    <a:pt x="20" y="29"/>
                    <a:pt x="19" y="28"/>
                  </a:cubicBezTo>
                  <a:cubicBezTo>
                    <a:pt x="14" y="22"/>
                    <a:pt x="9" y="17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6652818" y="2267967"/>
              <a:ext cx="160033" cy="178219"/>
            </a:xfrm>
            <a:custGeom>
              <a:rect b="b" l="l" r="r" t="t"/>
              <a:pathLst>
                <a:path extrusionOk="0" h="30" w="27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1" y="10"/>
                    <a:pt x="18" y="17"/>
                    <a:pt x="25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5" y="27"/>
                    <a:pt x="24" y="29"/>
                    <a:pt x="22" y="30"/>
                  </a:cubicBezTo>
                  <a:cubicBezTo>
                    <a:pt x="21" y="29"/>
                    <a:pt x="20" y="28"/>
                    <a:pt x="19" y="27"/>
                  </a:cubicBezTo>
                  <a:cubicBezTo>
                    <a:pt x="14" y="22"/>
                    <a:pt x="9" y="17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652818" y="6381537"/>
              <a:ext cx="160033" cy="178219"/>
            </a:xfrm>
            <a:custGeom>
              <a:rect b="b" l="l" r="r" t="t"/>
              <a:pathLst>
                <a:path extrusionOk="0" h="30" w="27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1" y="10"/>
                    <a:pt x="18" y="17"/>
                    <a:pt x="25" y="25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29"/>
                    <a:pt x="20" y="28"/>
                    <a:pt x="19" y="27"/>
                  </a:cubicBezTo>
                  <a:cubicBezTo>
                    <a:pt x="14" y="22"/>
                    <a:pt x="9" y="17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8926011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1" y="2"/>
                    <a:pt x="12" y="3"/>
                  </a:cubicBezTo>
                  <a:cubicBezTo>
                    <a:pt x="18" y="9"/>
                    <a:pt x="24" y="15"/>
                    <a:pt x="30" y="22"/>
                  </a:cubicBezTo>
                  <a:cubicBezTo>
                    <a:pt x="28" y="23"/>
                    <a:pt x="27" y="24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1672026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0" y="2"/>
                    <a:pt x="11" y="3"/>
                  </a:cubicBezTo>
                  <a:cubicBezTo>
                    <a:pt x="17" y="9"/>
                    <a:pt x="23" y="15"/>
                    <a:pt x="30" y="22"/>
                  </a:cubicBezTo>
                  <a:cubicBezTo>
                    <a:pt x="28" y="23"/>
                    <a:pt x="27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7558459" y="-1588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9" y="0"/>
                  </a:moveTo>
                  <a:cubicBezTo>
                    <a:pt x="10" y="1"/>
                    <a:pt x="10" y="2"/>
                    <a:pt x="11" y="3"/>
                  </a:cubicBezTo>
                  <a:cubicBezTo>
                    <a:pt x="17" y="9"/>
                    <a:pt x="23" y="15"/>
                    <a:pt x="30" y="22"/>
                  </a:cubicBezTo>
                  <a:cubicBezTo>
                    <a:pt x="28" y="23"/>
                    <a:pt x="27" y="24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17"/>
                    <a:pt x="8" y="9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0297200" y="-1588"/>
              <a:ext cx="181855" cy="149123"/>
            </a:xfrm>
            <a:custGeom>
              <a:rect b="b" l="l" r="r" t="t"/>
              <a:pathLst>
                <a:path extrusionOk="0" h="25" w="31">
                  <a:moveTo>
                    <a:pt x="9" y="0"/>
                  </a:moveTo>
                  <a:cubicBezTo>
                    <a:pt x="10" y="1"/>
                    <a:pt x="11" y="2"/>
                    <a:pt x="12" y="3"/>
                  </a:cubicBezTo>
                  <a:cubicBezTo>
                    <a:pt x="18" y="9"/>
                    <a:pt x="24" y="15"/>
                    <a:pt x="31" y="22"/>
                  </a:cubicBezTo>
                  <a:cubicBezTo>
                    <a:pt x="29" y="23"/>
                    <a:pt x="27" y="24"/>
                    <a:pt x="26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17" y="17"/>
                    <a:pt x="9" y="9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951061" y="6708876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22" y="25"/>
                  </a:move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14" y="8"/>
                    <a:pt x="21" y="16"/>
                    <a:pt x="29" y="23"/>
                  </a:cubicBezTo>
                  <a:cubicBezTo>
                    <a:pt x="29" y="24"/>
                    <a:pt x="30" y="24"/>
                    <a:pt x="30" y="25"/>
                  </a:cubicBezTo>
                  <a:cubicBezTo>
                    <a:pt x="27" y="25"/>
                    <a:pt x="25" y="25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8325887" y="6708876"/>
              <a:ext cx="170945" cy="149123"/>
            </a:xfrm>
            <a:custGeom>
              <a:rect b="b" l="l" r="r" t="t"/>
              <a:pathLst>
                <a:path extrusionOk="0" h="25" w="29">
                  <a:moveTo>
                    <a:pt x="21" y="25"/>
                  </a:move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3" y="8"/>
                    <a:pt x="21" y="16"/>
                    <a:pt x="28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7" y="25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9693440" y="6708876"/>
              <a:ext cx="178219" cy="149123"/>
            </a:xfrm>
            <a:custGeom>
              <a:rect b="b" l="l" r="r" t="t"/>
              <a:pathLst>
                <a:path extrusionOk="0" h="25" w="30">
                  <a:moveTo>
                    <a:pt x="22" y="25"/>
                  </a:move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13" y="8"/>
                    <a:pt x="21" y="16"/>
                    <a:pt x="29" y="23"/>
                  </a:cubicBezTo>
                  <a:cubicBezTo>
                    <a:pt x="29" y="24"/>
                    <a:pt x="29" y="24"/>
                    <a:pt x="30" y="25"/>
                  </a:cubicBezTo>
                  <a:cubicBezTo>
                    <a:pt x="27" y="25"/>
                    <a:pt x="24" y="25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11071905" y="6708876"/>
              <a:ext cx="170945" cy="149123"/>
            </a:xfrm>
            <a:custGeom>
              <a:rect b="b" l="l" r="r" t="t"/>
              <a:pathLst>
                <a:path extrusionOk="0" h="25" w="29">
                  <a:moveTo>
                    <a:pt x="21" y="25"/>
                  </a:move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13" y="8"/>
                    <a:pt x="20" y="16"/>
                    <a:pt x="28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6" y="25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11672026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0" y="25"/>
                  </a:moveTo>
                  <a:cubicBezTo>
                    <a:pt x="9" y="17"/>
                    <a:pt x="17" y="9"/>
                    <a:pt x="26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23" y="11"/>
                    <a:pt x="16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7" y="50"/>
                    <a:pt x="26" y="51"/>
                  </a:cubicBezTo>
                  <a:cubicBezTo>
                    <a:pt x="17" y="42"/>
                    <a:pt x="9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071905" y="3966497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ubicBezTo>
                    <a:pt x="21" y="33"/>
                    <a:pt x="12" y="42"/>
                    <a:pt x="3" y="51"/>
                  </a:cubicBezTo>
                  <a:cubicBezTo>
                    <a:pt x="3" y="50"/>
                    <a:pt x="1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0300838" y="3966497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0" y="25"/>
                  </a:moveTo>
                  <a:cubicBezTo>
                    <a:pt x="8" y="17"/>
                    <a:pt x="17" y="9"/>
                    <a:pt x="26" y="0"/>
                  </a:cubicBezTo>
                  <a:cubicBezTo>
                    <a:pt x="26" y="0"/>
                    <a:pt x="26" y="1"/>
                    <a:pt x="27" y="1"/>
                  </a:cubicBezTo>
                  <a:cubicBezTo>
                    <a:pt x="28" y="2"/>
                    <a:pt x="28" y="3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6" y="49"/>
                    <a:pt x="25" y="50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9693440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22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30" y="26"/>
                  </a:cubicBezTo>
                  <a:cubicBezTo>
                    <a:pt x="28" y="28"/>
                    <a:pt x="12" y="45"/>
                    <a:pt x="5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926011" y="3966497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47"/>
                  </a:moveTo>
                  <a:cubicBezTo>
                    <a:pt x="29" y="48"/>
                    <a:pt x="27" y="49"/>
                    <a:pt x="25" y="51"/>
                  </a:cubicBezTo>
                  <a:cubicBezTo>
                    <a:pt x="17" y="43"/>
                    <a:pt x="8" y="34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6" y="0"/>
                    <a:pt x="27" y="1"/>
                    <a:pt x="28" y="1"/>
                  </a:cubicBezTo>
                  <a:cubicBezTo>
                    <a:pt x="28" y="2"/>
                    <a:pt x="29" y="3"/>
                    <a:pt x="30" y="4"/>
                  </a:cubicBezTo>
                  <a:cubicBezTo>
                    <a:pt x="23" y="11"/>
                    <a:pt x="16" y="18"/>
                    <a:pt x="8" y="25"/>
                  </a:cubicBezTo>
                  <a:cubicBezTo>
                    <a:pt x="16" y="33"/>
                    <a:pt x="23" y="40"/>
                    <a:pt x="30" y="4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8325887" y="3966497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ubicBezTo>
                    <a:pt x="28" y="28"/>
                    <a:pt x="8" y="48"/>
                    <a:pt x="4" y="51"/>
                  </a:cubicBezTo>
                  <a:cubicBezTo>
                    <a:pt x="4" y="50"/>
                    <a:pt x="3" y="50"/>
                    <a:pt x="2" y="50"/>
                  </a:cubicBezTo>
                  <a:cubicBezTo>
                    <a:pt x="2" y="49"/>
                    <a:pt x="1" y="48"/>
                    <a:pt x="0" y="47"/>
                  </a:cubicBezTo>
                  <a:cubicBezTo>
                    <a:pt x="4" y="43"/>
                    <a:pt x="7" y="40"/>
                    <a:pt x="11" y="36"/>
                  </a:cubicBezTo>
                  <a:cubicBezTo>
                    <a:pt x="14" y="33"/>
                    <a:pt x="18" y="29"/>
                    <a:pt x="22" y="25"/>
                  </a:cubicBezTo>
                  <a:cubicBezTo>
                    <a:pt x="14" y="18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7558459" y="3966497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26" y="0"/>
                  </a:moveTo>
                  <a:cubicBezTo>
                    <a:pt x="27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8"/>
                    <a:pt x="27" y="49"/>
                    <a:pt x="25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8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954699" y="3966497"/>
              <a:ext cx="174581" cy="301881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12" y="8"/>
                    <a:pt x="20" y="17"/>
                    <a:pt x="29" y="25"/>
                  </a:cubicBezTo>
                  <a:cubicBezTo>
                    <a:pt x="20" y="33"/>
                    <a:pt x="12" y="42"/>
                    <a:pt x="3" y="51"/>
                  </a:cubicBezTo>
                  <a:cubicBezTo>
                    <a:pt x="2" y="50"/>
                    <a:pt x="1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8325887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4" y="0"/>
                  </a:moveTo>
                  <a:cubicBezTo>
                    <a:pt x="12" y="9"/>
                    <a:pt x="21" y="17"/>
                    <a:pt x="29" y="26"/>
                  </a:cubicBez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2" y="48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8" y="22"/>
                    <a:pt x="14" y="18"/>
                    <a:pt x="11" y="15"/>
                  </a:cubicBezTo>
                  <a:cubicBezTo>
                    <a:pt x="7" y="11"/>
                    <a:pt x="4" y="8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6951061" y="2591671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2" y="34"/>
                    <a:pt x="13" y="43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9"/>
                    <a:pt x="8" y="12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13" y="9"/>
                    <a:pt x="21" y="18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7558459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8" y="48"/>
                    <a:pt x="27" y="49"/>
                    <a:pt x="26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8" y="17"/>
                    <a:pt x="17" y="8"/>
                    <a:pt x="26" y="0"/>
                  </a:cubicBezTo>
                  <a:cubicBezTo>
                    <a:pt x="26" y="0"/>
                    <a:pt x="28" y="2"/>
                    <a:pt x="29" y="4"/>
                  </a:cubicBezTo>
                  <a:cubicBezTo>
                    <a:pt x="22" y="10"/>
                    <a:pt x="15" y="17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8325887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2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9" y="22"/>
                    <a:pt x="17" y="20"/>
                    <a:pt x="14" y="18"/>
                  </a:cubicBezTo>
                  <a:cubicBezTo>
                    <a:pt x="12" y="15"/>
                    <a:pt x="10" y="13"/>
                    <a:pt x="7" y="11"/>
                  </a:cubicBezTo>
                  <a:cubicBezTo>
                    <a:pt x="5" y="8"/>
                    <a:pt x="3" y="6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8933286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50"/>
                  </a:move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0"/>
                    <a:pt x="27" y="2"/>
                    <a:pt x="29" y="4"/>
                  </a:cubicBezTo>
                  <a:cubicBezTo>
                    <a:pt x="22" y="10"/>
                    <a:pt x="15" y="17"/>
                    <a:pt x="7" y="25"/>
                  </a:cubicBezTo>
                  <a:cubicBezTo>
                    <a:pt x="15" y="32"/>
                    <a:pt x="22" y="39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9693440" y="2591671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1" y="34"/>
                    <a:pt x="13" y="43"/>
                    <a:pt x="4" y="51"/>
                  </a:cubicBezTo>
                  <a:cubicBezTo>
                    <a:pt x="3" y="50"/>
                    <a:pt x="2" y="49"/>
                    <a:pt x="1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9"/>
                    <a:pt x="8" y="12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13" y="9"/>
                    <a:pt x="21" y="18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8933286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6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7878524" y="29665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9249713" y="293019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0" y="5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5"/>
                    <a:pt x="26" y="22"/>
                  </a:cubicBezTo>
                  <a:cubicBezTo>
                    <a:pt x="33" y="15"/>
                    <a:pt x="40" y="8"/>
                    <a:pt x="47" y="1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43" y="14"/>
                    <a:pt x="34" y="22"/>
                    <a:pt x="26" y="30"/>
                  </a:cubicBezTo>
                  <a:cubicBezTo>
                    <a:pt x="17" y="22"/>
                    <a:pt x="9" y="13"/>
                    <a:pt x="0" y="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0624539" y="296655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8" y="12"/>
                    <a:pt x="0" y="3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1"/>
                    <a:pt x="49" y="2"/>
                    <a:pt x="51" y="4"/>
                  </a:cubicBezTo>
                  <a:cubicBezTo>
                    <a:pt x="42" y="12"/>
                    <a:pt x="33" y="20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1992092" y="29665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1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9693440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22" y="26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30" y="26"/>
                  </a:cubicBezTo>
                  <a:cubicBezTo>
                    <a:pt x="28" y="28"/>
                    <a:pt x="8" y="48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2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10300838" y="122048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10300838" y="2591671"/>
              <a:ext cx="174581" cy="301881"/>
            </a:xfrm>
            <a:custGeom>
              <a:rect b="b" l="l" r="r" t="t"/>
              <a:pathLst>
                <a:path extrusionOk="0" h="51" w="29">
                  <a:moveTo>
                    <a:pt x="0" y="26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8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5" y="33"/>
                    <a:pt x="22" y="40"/>
                    <a:pt x="29" y="48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3"/>
                    <a:pt x="9" y="34"/>
                    <a:pt x="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1071905" y="122048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29" y="26"/>
                  </a:move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1" y="49"/>
                    <a:pt x="0" y="47"/>
                  </a:cubicBezTo>
                  <a:cubicBezTo>
                    <a:pt x="7" y="40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1071905" y="2591671"/>
              <a:ext cx="170945" cy="301881"/>
            </a:xfrm>
            <a:custGeom>
              <a:rect b="b" l="l" r="r" t="t"/>
              <a:pathLst>
                <a:path extrusionOk="0" h="51" w="29">
                  <a:moveTo>
                    <a:pt x="21" y="26"/>
                  </a:moveTo>
                  <a:cubicBezTo>
                    <a:pt x="14" y="19"/>
                    <a:pt x="7" y="12"/>
                    <a:pt x="0" y="4"/>
                  </a:cubicBezTo>
                  <a:cubicBezTo>
                    <a:pt x="1" y="3"/>
                    <a:pt x="3" y="1"/>
                    <a:pt x="3" y="0"/>
                  </a:cubicBezTo>
                  <a:cubicBezTo>
                    <a:pt x="12" y="9"/>
                    <a:pt x="21" y="18"/>
                    <a:pt x="29" y="26"/>
                  </a:cubicBezTo>
                  <a:cubicBezTo>
                    <a:pt x="21" y="34"/>
                    <a:pt x="12" y="43"/>
                    <a:pt x="3" y="51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7" y="40"/>
                    <a:pt x="14" y="33"/>
                    <a:pt x="2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11672026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8" y="25"/>
                  </a:move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23" y="49"/>
                    <a:pt x="3" y="30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28" y="2"/>
                    <a:pt x="30" y="4"/>
                  </a:cubicBezTo>
                  <a:cubicBezTo>
                    <a:pt x="23" y="11"/>
                    <a:pt x="15" y="18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11672026" y="2595307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8" y="48"/>
                    <a:pt x="27" y="49"/>
                    <a:pt x="26" y="50"/>
                  </a:cubicBezTo>
                  <a:cubicBezTo>
                    <a:pt x="17" y="42"/>
                    <a:pt x="9" y="33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27" y="1"/>
                    <a:pt x="28" y="2"/>
                    <a:pt x="29" y="4"/>
                  </a:cubicBezTo>
                  <a:cubicBezTo>
                    <a:pt x="23" y="10"/>
                    <a:pt x="16" y="17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11992092" y="3042672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50" y="2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7878524" y="900415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8"/>
                    <a:pt x="17" y="9"/>
                    <a:pt x="26" y="0"/>
                  </a:cubicBezTo>
                  <a:cubicBezTo>
                    <a:pt x="34" y="8"/>
                    <a:pt x="42" y="17"/>
                    <a:pt x="51" y="25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3"/>
                    <a:pt x="33" y="16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9249713" y="900415"/>
              <a:ext cx="309155" cy="178219"/>
            </a:xfrm>
            <a:custGeom>
              <a:rect b="b" l="l" r="r" t="t"/>
              <a:pathLst>
                <a:path extrusionOk="0" h="30" w="52">
                  <a:moveTo>
                    <a:pt x="4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8"/>
                    <a:pt x="17" y="9"/>
                    <a:pt x="26" y="0"/>
                  </a:cubicBezTo>
                  <a:cubicBezTo>
                    <a:pt x="34" y="8"/>
                    <a:pt x="43" y="17"/>
                    <a:pt x="52" y="26"/>
                  </a:cubicBezTo>
                  <a:cubicBezTo>
                    <a:pt x="50" y="27"/>
                    <a:pt x="49" y="28"/>
                    <a:pt x="47" y="30"/>
                  </a:cubicBezTo>
                  <a:cubicBezTo>
                    <a:pt x="40" y="23"/>
                    <a:pt x="33" y="16"/>
                    <a:pt x="26" y="8"/>
                  </a:cubicBezTo>
                  <a:cubicBezTo>
                    <a:pt x="18" y="15"/>
                    <a:pt x="11" y="22"/>
                    <a:pt x="4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0624539" y="904053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2"/>
                    <a:pt x="3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50" y="26"/>
                    <a:pt x="48" y="27"/>
                    <a:pt x="47" y="29"/>
                  </a:cubicBezTo>
                  <a:cubicBezTo>
                    <a:pt x="39" y="22"/>
                    <a:pt x="32" y="15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992092" y="904053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2" y="27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2" y="16"/>
                    <a:pt x="51" y="25"/>
                  </a:cubicBezTo>
                  <a:cubicBezTo>
                    <a:pt x="50" y="26"/>
                    <a:pt x="49" y="27"/>
                    <a:pt x="47" y="28"/>
                  </a:cubicBezTo>
                  <a:cubicBezTo>
                    <a:pt x="40" y="22"/>
                    <a:pt x="33" y="15"/>
                    <a:pt x="25" y="7"/>
                  </a:cubicBezTo>
                  <a:cubicBezTo>
                    <a:pt x="18" y="14"/>
                    <a:pt x="11" y="21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10624539" y="166784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3" y="0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11992092" y="166784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2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8" y="2"/>
                    <a:pt x="49" y="3"/>
                    <a:pt x="50" y="5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8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10624539" y="3642794"/>
              <a:ext cx="298243" cy="178219"/>
            </a:xfrm>
            <a:custGeom>
              <a:rect b="b" l="l" r="r" t="t"/>
              <a:pathLst>
                <a:path extrusionOk="0" h="30" w="50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8" y="17"/>
                    <a:pt x="17" y="9"/>
                    <a:pt x="25" y="0"/>
                  </a:cubicBezTo>
                  <a:cubicBezTo>
                    <a:pt x="33" y="9"/>
                    <a:pt x="41" y="17"/>
                    <a:pt x="50" y="26"/>
                  </a:cubicBezTo>
                  <a:cubicBezTo>
                    <a:pt x="49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11992092" y="3642794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9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7878524" y="1667845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1"/>
                    <a:pt x="49" y="2"/>
                    <a:pt x="50" y="3"/>
                  </a:cubicBezTo>
                  <a:cubicBezTo>
                    <a:pt x="50" y="3"/>
                    <a:pt x="51" y="4"/>
                    <a:pt x="51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3" y="14"/>
                    <a:pt x="40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9249713" y="1667845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4" y="0"/>
                  </a:moveTo>
                  <a:cubicBezTo>
                    <a:pt x="11" y="7"/>
                    <a:pt x="18" y="14"/>
                    <a:pt x="25" y="22"/>
                  </a:cubicBezTo>
                  <a:cubicBezTo>
                    <a:pt x="33" y="15"/>
                    <a:pt x="40" y="7"/>
                    <a:pt x="47" y="0"/>
                  </a:cubicBezTo>
                  <a:cubicBezTo>
                    <a:pt x="49" y="2"/>
                    <a:pt x="50" y="3"/>
                    <a:pt x="51" y="4"/>
                  </a:cubicBezTo>
                  <a:cubicBezTo>
                    <a:pt x="42" y="13"/>
                    <a:pt x="34" y="21"/>
                    <a:pt x="25" y="30"/>
                  </a:cubicBezTo>
                  <a:cubicBezTo>
                    <a:pt x="17" y="22"/>
                    <a:pt x="8" y="13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951061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30" y="26"/>
                  </a:moveTo>
                  <a:cubicBezTo>
                    <a:pt x="22" y="34"/>
                    <a:pt x="13" y="42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5"/>
                  </a:cubicBezTo>
                  <a:cubicBezTo>
                    <a:pt x="15" y="18"/>
                    <a:pt x="8" y="11"/>
                    <a:pt x="0" y="4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13" y="9"/>
                    <a:pt x="21" y="17"/>
                    <a:pt x="30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7558459" y="122048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26" y="0"/>
                  </a:moveTo>
                  <a:cubicBezTo>
                    <a:pt x="27" y="1"/>
                    <a:pt x="28" y="2"/>
                    <a:pt x="30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17" y="42"/>
                    <a:pt x="9" y="34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7878524" y="3035398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2"/>
                    <a:pt x="50" y="3"/>
                    <a:pt x="51" y="4"/>
                  </a:cubicBezTo>
                  <a:cubicBezTo>
                    <a:pt x="42" y="13"/>
                    <a:pt x="34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8"/>
                    <a:pt x="18" y="15"/>
                    <a:pt x="25" y="22"/>
                  </a:cubicBezTo>
                  <a:cubicBezTo>
                    <a:pt x="32" y="15"/>
                    <a:pt x="39" y="8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9249713" y="3042672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1" y="7"/>
                    <a:pt x="18" y="14"/>
                    <a:pt x="26" y="21"/>
                  </a:cubicBezTo>
                  <a:cubicBezTo>
                    <a:pt x="29" y="18"/>
                    <a:pt x="33" y="14"/>
                    <a:pt x="36" y="10"/>
                  </a:cubicBezTo>
                  <a:cubicBezTo>
                    <a:pt x="40" y="7"/>
                    <a:pt x="43" y="3"/>
                    <a:pt x="47" y="0"/>
                  </a:cubicBezTo>
                  <a:cubicBezTo>
                    <a:pt x="49" y="1"/>
                    <a:pt x="50" y="2"/>
                    <a:pt x="51" y="3"/>
                  </a:cubicBezTo>
                  <a:cubicBezTo>
                    <a:pt x="42" y="12"/>
                    <a:pt x="34" y="20"/>
                    <a:pt x="25" y="29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0617265" y="3042672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26" y="29"/>
                  </a:moveTo>
                  <a:cubicBezTo>
                    <a:pt x="18" y="21"/>
                    <a:pt x="9" y="12"/>
                    <a:pt x="0" y="4"/>
                  </a:cubicBezTo>
                  <a:cubicBezTo>
                    <a:pt x="2" y="3"/>
                    <a:pt x="3" y="1"/>
                    <a:pt x="5" y="0"/>
                  </a:cubicBezTo>
                  <a:cubicBezTo>
                    <a:pt x="12" y="7"/>
                    <a:pt x="19" y="14"/>
                    <a:pt x="26" y="21"/>
                  </a:cubicBezTo>
                  <a:cubicBezTo>
                    <a:pt x="33" y="14"/>
                    <a:pt x="40" y="7"/>
                    <a:pt x="48" y="0"/>
                  </a:cubicBezTo>
                  <a:cubicBezTo>
                    <a:pt x="49" y="1"/>
                    <a:pt x="50" y="3"/>
                    <a:pt x="51" y="4"/>
                  </a:cubicBezTo>
                  <a:cubicBezTo>
                    <a:pt x="43" y="12"/>
                    <a:pt x="34" y="21"/>
                    <a:pt x="2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9249713" y="3642794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47" y="30"/>
                  </a:moveTo>
                  <a:cubicBezTo>
                    <a:pt x="40" y="22"/>
                    <a:pt x="33" y="15"/>
                    <a:pt x="26" y="8"/>
                  </a:cubicBezTo>
                  <a:cubicBezTo>
                    <a:pt x="22" y="12"/>
                    <a:pt x="18" y="15"/>
                    <a:pt x="15" y="19"/>
                  </a:cubicBezTo>
                  <a:cubicBezTo>
                    <a:pt x="11" y="22"/>
                    <a:pt x="8" y="26"/>
                    <a:pt x="4" y="30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8" y="1"/>
                    <a:pt x="48" y="21"/>
                    <a:pt x="51" y="25"/>
                  </a:cubicBezTo>
                  <a:cubicBezTo>
                    <a:pt x="51" y="26"/>
                    <a:pt x="50" y="26"/>
                    <a:pt x="50" y="27"/>
                  </a:cubicBezTo>
                  <a:cubicBezTo>
                    <a:pt x="49" y="28"/>
                    <a:pt x="48" y="28"/>
                    <a:pt x="47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7878524" y="2275241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2" y="17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9249713" y="227524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26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6"/>
                    <a:pt x="49" y="27"/>
                    <a:pt x="47" y="29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10624539" y="227524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3" y="29"/>
                  </a:move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ubicBezTo>
                    <a:pt x="27" y="1"/>
                    <a:pt x="47" y="21"/>
                    <a:pt x="51" y="25"/>
                  </a:cubicBezTo>
                  <a:cubicBezTo>
                    <a:pt x="50" y="26"/>
                    <a:pt x="48" y="28"/>
                    <a:pt x="46" y="29"/>
                  </a:cubicBezTo>
                  <a:cubicBezTo>
                    <a:pt x="43" y="26"/>
                    <a:pt x="39" y="22"/>
                    <a:pt x="36" y="18"/>
                  </a:cubicBezTo>
                  <a:cubicBezTo>
                    <a:pt x="32" y="15"/>
                    <a:pt x="29" y="11"/>
                    <a:pt x="25" y="8"/>
                  </a:cubicBezTo>
                  <a:cubicBezTo>
                    <a:pt x="21" y="11"/>
                    <a:pt x="18" y="15"/>
                    <a:pt x="14" y="18"/>
                  </a:cubicBezTo>
                  <a:cubicBezTo>
                    <a:pt x="11" y="22"/>
                    <a:pt x="7" y="25"/>
                    <a:pt x="3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11992092" y="2275241"/>
              <a:ext cx="305517" cy="170945"/>
            </a:xfrm>
            <a:custGeom>
              <a:rect b="b" l="l" r="r" t="t"/>
              <a:pathLst>
                <a:path extrusionOk="0" h="29" w="51">
                  <a:moveTo>
                    <a:pt x="51" y="26"/>
                  </a:moveTo>
                  <a:cubicBezTo>
                    <a:pt x="50" y="26"/>
                    <a:pt x="49" y="27"/>
                    <a:pt x="47" y="29"/>
                  </a:cubicBezTo>
                  <a:cubicBezTo>
                    <a:pt x="44" y="27"/>
                    <a:pt x="42" y="24"/>
                    <a:pt x="40" y="22"/>
                  </a:cubicBezTo>
                  <a:cubicBezTo>
                    <a:pt x="37" y="20"/>
                    <a:pt x="35" y="17"/>
                    <a:pt x="33" y="15"/>
                  </a:cubicBezTo>
                  <a:cubicBezTo>
                    <a:pt x="30" y="13"/>
                    <a:pt x="28" y="10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4" y="8"/>
                    <a:pt x="42" y="17"/>
                    <a:pt x="5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7878524" y="3642794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47" y="21"/>
                    <a:pt x="51" y="26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7878524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9249713" y="4410225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5"/>
                    <a:pt x="40" y="7"/>
                    <a:pt x="47" y="0"/>
                  </a:cubicBezTo>
                  <a:cubicBezTo>
                    <a:pt x="49" y="1"/>
                    <a:pt x="50" y="3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ubicBezTo>
                    <a:pt x="23" y="28"/>
                    <a:pt x="3" y="8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10624539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29" y="18"/>
                    <a:pt x="32" y="14"/>
                    <a:pt x="36" y="11"/>
                  </a:cubicBezTo>
                  <a:cubicBezTo>
                    <a:pt x="39" y="7"/>
                    <a:pt x="43" y="4"/>
                    <a:pt x="46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11992092" y="4410225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3"/>
                  </a:move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2"/>
                  </a:cubicBezTo>
                  <a:cubicBezTo>
                    <a:pt x="33" y="14"/>
                    <a:pt x="40" y="7"/>
                    <a:pt x="47" y="0"/>
                  </a:cubicBezTo>
                  <a:cubicBezTo>
                    <a:pt x="48" y="1"/>
                    <a:pt x="50" y="3"/>
                    <a:pt x="50" y="4"/>
                  </a:cubicBezTo>
                  <a:cubicBezTo>
                    <a:pt x="42" y="12"/>
                    <a:pt x="34" y="21"/>
                    <a:pt x="25" y="29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878524" y="5017620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8"/>
                    <a:pt x="25" y="0"/>
                  </a:cubicBezTo>
                  <a:cubicBezTo>
                    <a:pt x="33" y="8"/>
                    <a:pt x="42" y="17"/>
                    <a:pt x="50" y="25"/>
                  </a:cubicBezTo>
                  <a:cubicBezTo>
                    <a:pt x="50" y="26"/>
                    <a:pt x="48" y="27"/>
                    <a:pt x="46" y="28"/>
                  </a:cubicBezTo>
                  <a:cubicBezTo>
                    <a:pt x="40" y="22"/>
                    <a:pt x="33" y="15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9249713" y="5017620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3" y="28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4" y="8"/>
                    <a:pt x="42" y="17"/>
                    <a:pt x="51" y="25"/>
                  </a:cubicBezTo>
                  <a:cubicBezTo>
                    <a:pt x="50" y="26"/>
                    <a:pt x="49" y="27"/>
                    <a:pt x="47" y="29"/>
                  </a:cubicBezTo>
                  <a:cubicBezTo>
                    <a:pt x="40" y="22"/>
                    <a:pt x="33" y="15"/>
                    <a:pt x="26" y="7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11999366" y="5017620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5" y="28"/>
                  </a:moveTo>
                  <a:cubicBezTo>
                    <a:pt x="38" y="22"/>
                    <a:pt x="32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8" y="17"/>
                    <a:pt x="16" y="8"/>
                    <a:pt x="24" y="0"/>
                  </a:cubicBezTo>
                  <a:cubicBezTo>
                    <a:pt x="32" y="8"/>
                    <a:pt x="41" y="17"/>
                    <a:pt x="50" y="25"/>
                  </a:cubicBezTo>
                  <a:cubicBezTo>
                    <a:pt x="49" y="26"/>
                    <a:pt x="47" y="27"/>
                    <a:pt x="45" y="2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9249713" y="5781413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25" y="22"/>
                  </a:moveTo>
                  <a:cubicBezTo>
                    <a:pt x="33" y="14"/>
                    <a:pt x="40" y="7"/>
                    <a:pt x="47" y="0"/>
                  </a:cubicBezTo>
                  <a:cubicBezTo>
                    <a:pt x="49" y="2"/>
                    <a:pt x="50" y="3"/>
                    <a:pt x="51" y="4"/>
                  </a:cubicBezTo>
                  <a:cubicBezTo>
                    <a:pt x="42" y="13"/>
                    <a:pt x="34" y="21"/>
                    <a:pt x="25" y="30"/>
                  </a:cubicBezTo>
                  <a:cubicBezTo>
                    <a:pt x="23" y="29"/>
                    <a:pt x="3" y="9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7"/>
                    <a:pt x="18" y="14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951061" y="5341324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0" y="46"/>
                  </a:cubicBezTo>
                  <a:cubicBezTo>
                    <a:pt x="8" y="39"/>
                    <a:pt x="15" y="32"/>
                    <a:pt x="22" y="25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3" y="8"/>
                    <a:pt x="21" y="16"/>
                    <a:pt x="30" y="24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7562095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1" y="11"/>
                    <a:pt x="14" y="18"/>
                    <a:pt x="7" y="26"/>
                  </a:cubicBezTo>
                  <a:cubicBezTo>
                    <a:pt x="14" y="33"/>
                    <a:pt x="21" y="40"/>
                    <a:pt x="29" y="47"/>
                  </a:cubicBezTo>
                  <a:cubicBezTo>
                    <a:pt x="27" y="49"/>
                    <a:pt x="26" y="50"/>
                    <a:pt x="24" y="51"/>
                  </a:cubicBezTo>
                  <a:cubicBezTo>
                    <a:pt x="16" y="42"/>
                    <a:pt x="8" y="34"/>
                    <a:pt x="0" y="26"/>
                  </a:cubicBezTo>
                  <a:cubicBezTo>
                    <a:pt x="8" y="18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8325887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29" y="26"/>
                  </a:moveTo>
                  <a:cubicBezTo>
                    <a:pt x="21" y="34"/>
                    <a:pt x="12" y="42"/>
                    <a:pt x="4" y="51"/>
                  </a:cubicBezTo>
                  <a:cubicBezTo>
                    <a:pt x="3" y="50"/>
                    <a:pt x="1" y="49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3" y="1"/>
                    <a:pt x="4" y="0"/>
                  </a:cubicBezTo>
                  <a:cubicBezTo>
                    <a:pt x="12" y="9"/>
                    <a:pt x="21" y="17"/>
                    <a:pt x="29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8933286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7" y="26"/>
                  </a:move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6"/>
                  </a:cubicBezTo>
                  <a:cubicBezTo>
                    <a:pt x="8" y="18"/>
                    <a:pt x="17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9693440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4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8"/>
                    <a:pt x="29" y="26"/>
                  </a:cubicBezTo>
                  <a:cubicBezTo>
                    <a:pt x="21" y="34"/>
                    <a:pt x="13" y="43"/>
                    <a:pt x="4" y="51"/>
                  </a:cubicBezTo>
                  <a:cubicBezTo>
                    <a:pt x="3" y="50"/>
                    <a:pt x="2" y="49"/>
                    <a:pt x="0" y="47"/>
                  </a:cubicBezTo>
                  <a:cubicBezTo>
                    <a:pt x="8" y="40"/>
                    <a:pt x="15" y="33"/>
                    <a:pt x="22" y="26"/>
                  </a:cubicBezTo>
                  <a:cubicBezTo>
                    <a:pt x="15" y="18"/>
                    <a:pt x="8" y="11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0300838" y="5334050"/>
              <a:ext cx="174581" cy="305517"/>
            </a:xfrm>
            <a:custGeom>
              <a:rect b="b" l="l" r="r" t="t"/>
              <a:pathLst>
                <a:path extrusionOk="0" h="51" w="29">
                  <a:moveTo>
                    <a:pt x="0" y="25"/>
                  </a:moveTo>
                  <a:cubicBezTo>
                    <a:pt x="8" y="17"/>
                    <a:pt x="17" y="9"/>
                    <a:pt x="25" y="0"/>
                  </a:cubicBezTo>
                  <a:cubicBezTo>
                    <a:pt x="26" y="1"/>
                    <a:pt x="28" y="3"/>
                    <a:pt x="29" y="4"/>
                  </a:cubicBezTo>
                  <a:cubicBezTo>
                    <a:pt x="22" y="11"/>
                    <a:pt x="15" y="18"/>
                    <a:pt x="8" y="26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8" y="49"/>
                    <a:pt x="26" y="50"/>
                    <a:pt x="25" y="51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1071905" y="5334050"/>
              <a:ext cx="170945" cy="305517"/>
            </a:xfrm>
            <a:custGeom>
              <a:rect b="b" l="l" r="r" t="t"/>
              <a:pathLst>
                <a:path extrusionOk="0" h="51" w="29">
                  <a:moveTo>
                    <a:pt x="4" y="51"/>
                  </a:moveTo>
                  <a:cubicBezTo>
                    <a:pt x="3" y="50"/>
                    <a:pt x="2" y="49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8" y="22"/>
                    <a:pt x="14" y="18"/>
                    <a:pt x="11" y="15"/>
                  </a:cubicBezTo>
                  <a:cubicBezTo>
                    <a:pt x="7" y="11"/>
                    <a:pt x="3" y="8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12" y="9"/>
                    <a:pt x="20" y="17"/>
                    <a:pt x="29" y="26"/>
                  </a:cubicBezTo>
                  <a:cubicBezTo>
                    <a:pt x="28" y="28"/>
                    <a:pt x="8" y="48"/>
                    <a:pt x="4" y="5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0624539" y="5017620"/>
              <a:ext cx="301881" cy="174581"/>
            </a:xfrm>
            <a:custGeom>
              <a:rect b="b" l="l" r="r" t="t"/>
              <a:pathLst>
                <a:path extrusionOk="0" h="29" w="51">
                  <a:moveTo>
                    <a:pt x="25" y="0"/>
                  </a:moveTo>
                  <a:cubicBezTo>
                    <a:pt x="33" y="8"/>
                    <a:pt x="42" y="16"/>
                    <a:pt x="51" y="25"/>
                  </a:cubicBezTo>
                  <a:cubicBezTo>
                    <a:pt x="49" y="26"/>
                    <a:pt x="48" y="27"/>
                    <a:pt x="46" y="28"/>
                  </a:cubicBezTo>
                  <a:cubicBezTo>
                    <a:pt x="39" y="22"/>
                    <a:pt x="32" y="15"/>
                    <a:pt x="25" y="7"/>
                  </a:cubicBezTo>
                  <a:cubicBezTo>
                    <a:pt x="18" y="15"/>
                    <a:pt x="11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7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7878524" y="5781413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11" y="8"/>
                    <a:pt x="18" y="15"/>
                    <a:pt x="25" y="22"/>
                  </a:cubicBez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10617265" y="5781413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30"/>
                  </a:moveTo>
                  <a:cubicBezTo>
                    <a:pt x="18" y="22"/>
                    <a:pt x="9" y="13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12" y="7"/>
                    <a:pt x="19" y="15"/>
                    <a:pt x="26" y="22"/>
                  </a:cubicBezTo>
                  <a:cubicBezTo>
                    <a:pt x="33" y="15"/>
                    <a:pt x="40" y="8"/>
                    <a:pt x="48" y="0"/>
                  </a:cubicBezTo>
                  <a:cubicBezTo>
                    <a:pt x="49" y="2"/>
                    <a:pt x="50" y="3"/>
                    <a:pt x="51" y="5"/>
                  </a:cubicBezTo>
                  <a:cubicBezTo>
                    <a:pt x="43" y="13"/>
                    <a:pt x="34" y="21"/>
                    <a:pt x="2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11992092" y="5781413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2"/>
                  </a:move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5"/>
                    <a:pt x="25" y="22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7878524" y="638881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25" y="0"/>
                  </a:move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8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7"/>
                    <a:pt x="0" y="26"/>
                  </a:cubicBezTo>
                  <a:cubicBezTo>
                    <a:pt x="9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9249713" y="6388811"/>
              <a:ext cx="301881" cy="170945"/>
            </a:xfrm>
            <a:custGeom>
              <a:rect b="b" l="l" r="r" t="t"/>
              <a:pathLst>
                <a:path extrusionOk="0" h="29" w="51">
                  <a:moveTo>
                    <a:pt x="4" y="29"/>
                  </a:move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34" y="8"/>
                    <a:pt x="42" y="17"/>
                    <a:pt x="51" y="26"/>
                  </a:cubicBezTo>
                  <a:cubicBezTo>
                    <a:pt x="50" y="27"/>
                    <a:pt x="49" y="28"/>
                    <a:pt x="47" y="29"/>
                  </a:cubicBezTo>
                  <a:cubicBezTo>
                    <a:pt x="40" y="22"/>
                    <a:pt x="33" y="15"/>
                    <a:pt x="26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0624539" y="6388811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3" y="30"/>
                  </a:moveTo>
                  <a:cubicBezTo>
                    <a:pt x="2" y="28"/>
                    <a:pt x="1" y="26"/>
                    <a:pt x="0" y="26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27" y="1"/>
                    <a:pt x="47" y="21"/>
                    <a:pt x="51" y="25"/>
                  </a:cubicBezTo>
                  <a:cubicBezTo>
                    <a:pt x="50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3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1992092" y="6388811"/>
              <a:ext cx="305517" cy="178219"/>
            </a:xfrm>
            <a:custGeom>
              <a:rect b="b" l="l" r="r" t="t"/>
              <a:pathLst>
                <a:path extrusionOk="0" h="30" w="51">
                  <a:moveTo>
                    <a:pt x="26" y="0"/>
                  </a:moveTo>
                  <a:cubicBezTo>
                    <a:pt x="34" y="8"/>
                    <a:pt x="42" y="17"/>
                    <a:pt x="51" y="25"/>
                  </a:cubicBezTo>
                  <a:cubicBezTo>
                    <a:pt x="50" y="26"/>
                    <a:pt x="49" y="28"/>
                    <a:pt x="47" y="29"/>
                  </a:cubicBezTo>
                  <a:cubicBezTo>
                    <a:pt x="40" y="22"/>
                    <a:pt x="33" y="15"/>
                    <a:pt x="25" y="8"/>
                  </a:cubicBezTo>
                  <a:cubicBezTo>
                    <a:pt x="18" y="15"/>
                    <a:pt x="11" y="22"/>
                    <a:pt x="4" y="30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1672026" y="5334050"/>
              <a:ext cx="178219" cy="305517"/>
            </a:xfrm>
            <a:custGeom>
              <a:rect b="b" l="l" r="r" t="t"/>
              <a:pathLst>
                <a:path extrusionOk="0" h="51" w="30">
                  <a:moveTo>
                    <a:pt x="8" y="26"/>
                  </a:moveTo>
                  <a:cubicBezTo>
                    <a:pt x="15" y="33"/>
                    <a:pt x="22" y="40"/>
                    <a:pt x="30" y="47"/>
                  </a:cubicBezTo>
                  <a:cubicBezTo>
                    <a:pt x="28" y="49"/>
                    <a:pt x="27" y="50"/>
                    <a:pt x="26" y="51"/>
                  </a:cubicBezTo>
                  <a:cubicBezTo>
                    <a:pt x="17" y="42"/>
                    <a:pt x="9" y="34"/>
                    <a:pt x="0" y="26"/>
                  </a:cubicBezTo>
                  <a:cubicBezTo>
                    <a:pt x="9" y="17"/>
                    <a:pt x="17" y="9"/>
                    <a:pt x="26" y="0"/>
                  </a:cubicBezTo>
                  <a:cubicBezTo>
                    <a:pt x="27" y="1"/>
                    <a:pt x="28" y="3"/>
                    <a:pt x="30" y="4"/>
                  </a:cubicBezTo>
                  <a:cubicBezTo>
                    <a:pt x="23" y="11"/>
                    <a:pt x="16" y="18"/>
                    <a:pt x="8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9937127" y="2351622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1"/>
                  </a:moveTo>
                  <a:cubicBezTo>
                    <a:pt x="32" y="14"/>
                    <a:pt x="39" y="7"/>
                    <a:pt x="46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0"/>
                    <a:pt x="9" y="12"/>
                    <a:pt x="0" y="3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11308316" y="2351622"/>
              <a:ext cx="298243" cy="167307"/>
            </a:xfrm>
            <a:custGeom>
              <a:rect b="b" l="l" r="r" t="t"/>
              <a:pathLst>
                <a:path extrusionOk="0" h="28" w="50">
                  <a:moveTo>
                    <a:pt x="25" y="21"/>
                  </a:moveTo>
                  <a:cubicBezTo>
                    <a:pt x="32" y="14"/>
                    <a:pt x="39" y="7"/>
                    <a:pt x="47" y="0"/>
                  </a:cubicBez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5" y="28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8569575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3" y="0"/>
                  </a:cubicBezTo>
                  <a:cubicBezTo>
                    <a:pt x="10" y="7"/>
                    <a:pt x="17" y="14"/>
                    <a:pt x="24" y="21"/>
                  </a:cubicBezTo>
                  <a:cubicBezTo>
                    <a:pt x="32" y="14"/>
                    <a:pt x="38" y="7"/>
                    <a:pt x="46" y="0"/>
                  </a:cubicBezTo>
                  <a:cubicBezTo>
                    <a:pt x="47" y="2"/>
                    <a:pt x="49" y="3"/>
                    <a:pt x="50" y="4"/>
                  </a:cubicBezTo>
                  <a:cubicBezTo>
                    <a:pt x="41" y="13"/>
                    <a:pt x="33" y="21"/>
                    <a:pt x="25" y="29"/>
                  </a:cubicBezTo>
                  <a:cubicBezTo>
                    <a:pt x="17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7194748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5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ubicBezTo>
                    <a:pt x="23" y="28"/>
                    <a:pt x="5" y="11"/>
                    <a:pt x="0" y="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7194748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6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1" y="13"/>
                    <a:pt x="33" y="21"/>
                    <a:pt x="25" y="29"/>
                  </a:cubicBez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2" y="15"/>
                    <a:pt x="39" y="8"/>
                    <a:pt x="4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8562301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3" y="2"/>
                    <a:pt x="4" y="1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3" y="15"/>
                    <a:pt x="40" y="8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9937127" y="97679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4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11" y="8"/>
                    <a:pt x="18" y="14"/>
                    <a:pt x="25" y="22"/>
                  </a:cubicBezTo>
                  <a:cubicBezTo>
                    <a:pt x="32" y="15"/>
                    <a:pt x="39" y="8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3"/>
                    <a:pt x="33" y="21"/>
                    <a:pt x="2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6878319" y="465027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7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4"/>
                    <a:pt x="0" y="25"/>
                  </a:cubicBezTo>
                  <a:cubicBezTo>
                    <a:pt x="1" y="23"/>
                    <a:pt x="18" y="5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39"/>
                    <a:pt x="29" y="4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8245871" y="4657548"/>
              <a:ext cx="174581" cy="290969"/>
            </a:xfrm>
            <a:custGeom>
              <a:rect b="b" l="l" r="r" t="t"/>
              <a:pathLst>
                <a:path extrusionOk="0" h="49" w="29">
                  <a:moveTo>
                    <a:pt x="8" y="24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8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26" y="0"/>
                    <a:pt x="28" y="2"/>
                    <a:pt x="29" y="3"/>
                  </a:cubicBezTo>
                  <a:cubicBezTo>
                    <a:pt x="22" y="10"/>
                    <a:pt x="15" y="17"/>
                    <a:pt x="8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9624336" y="465027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7" y="25"/>
                  </a:moveTo>
                  <a:cubicBezTo>
                    <a:pt x="15" y="33"/>
                    <a:pt x="21" y="39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4"/>
                  </a:cubicBezTo>
                  <a:cubicBezTo>
                    <a:pt x="22" y="11"/>
                    <a:pt x="15" y="18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10991888" y="4650274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3"/>
                    <a:pt x="22" y="40"/>
                    <a:pt x="29" y="47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7" y="42"/>
                    <a:pt x="8" y="34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11315590" y="976795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0" y="4"/>
                  </a:moveTo>
                  <a:cubicBezTo>
                    <a:pt x="1" y="3"/>
                    <a:pt x="2" y="2"/>
                    <a:pt x="3" y="1"/>
                  </a:cubicBezTo>
                  <a:cubicBezTo>
                    <a:pt x="10" y="8"/>
                    <a:pt x="17" y="14"/>
                    <a:pt x="24" y="22"/>
                  </a:cubicBezTo>
                  <a:cubicBezTo>
                    <a:pt x="31" y="15"/>
                    <a:pt x="38" y="8"/>
                    <a:pt x="46" y="0"/>
                  </a:cubicBezTo>
                  <a:cubicBezTo>
                    <a:pt x="47" y="2"/>
                    <a:pt x="48" y="3"/>
                    <a:pt x="49" y="5"/>
                  </a:cubicBezTo>
                  <a:cubicBezTo>
                    <a:pt x="41" y="13"/>
                    <a:pt x="32" y="21"/>
                    <a:pt x="25" y="29"/>
                  </a:cubicBezTo>
                  <a:cubicBezTo>
                    <a:pt x="16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10991888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878319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7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9624336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1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4" y="32"/>
                    <a:pt x="21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8562301" y="509763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7" y="0"/>
                  </a:moveTo>
                  <a:cubicBezTo>
                    <a:pt x="48" y="1"/>
                    <a:pt x="49" y="3"/>
                    <a:pt x="50" y="3"/>
                  </a:cubicBezTo>
                  <a:cubicBezTo>
                    <a:pt x="42" y="12"/>
                    <a:pt x="33" y="20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9937127" y="509763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11" y="7"/>
                    <a:pt x="17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1"/>
                    <a:pt x="49" y="3"/>
                    <a:pt x="50" y="4"/>
                  </a:cubicBezTo>
                  <a:cubicBezTo>
                    <a:pt x="41" y="12"/>
                    <a:pt x="33" y="20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1308316" y="5097637"/>
              <a:ext cx="298243" cy="167307"/>
            </a:xfrm>
            <a:custGeom>
              <a:rect b="b" l="l" r="r" t="t"/>
              <a:pathLst>
                <a:path extrusionOk="0" h="28" w="50">
                  <a:moveTo>
                    <a:pt x="47" y="0"/>
                  </a:moveTo>
                  <a:cubicBezTo>
                    <a:pt x="48" y="1"/>
                    <a:pt x="49" y="3"/>
                    <a:pt x="50" y="4"/>
                  </a:cubicBezTo>
                  <a:cubicBezTo>
                    <a:pt x="42" y="12"/>
                    <a:pt x="33" y="20"/>
                    <a:pt x="26" y="28"/>
                  </a:cubicBezTo>
                  <a:cubicBezTo>
                    <a:pt x="17" y="20"/>
                    <a:pt x="9" y="12"/>
                    <a:pt x="0" y="3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878319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8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9" y="3"/>
                  </a:cubicBezTo>
                  <a:cubicBezTo>
                    <a:pt x="22" y="11"/>
                    <a:pt x="15" y="17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8245871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7" y="8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8"/>
                    <a:pt x="26" y="49"/>
                    <a:pt x="25" y="50"/>
                  </a:cubicBezTo>
                  <a:cubicBezTo>
                    <a:pt x="17" y="42"/>
                    <a:pt x="8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8253145" y="1911531"/>
              <a:ext cx="167307" cy="290969"/>
            </a:xfrm>
            <a:custGeom>
              <a:rect b="b" l="l" r="r" t="t"/>
              <a:pathLst>
                <a:path extrusionOk="0" h="49" w="28">
                  <a:moveTo>
                    <a:pt x="0" y="24"/>
                  </a:moveTo>
                  <a:cubicBezTo>
                    <a:pt x="7" y="16"/>
                    <a:pt x="16" y="8"/>
                    <a:pt x="24" y="0"/>
                  </a:cubicBezTo>
                  <a:cubicBezTo>
                    <a:pt x="25" y="1"/>
                    <a:pt x="27" y="2"/>
                    <a:pt x="28" y="4"/>
                  </a:cubicBezTo>
                  <a:cubicBezTo>
                    <a:pt x="21" y="11"/>
                    <a:pt x="14" y="17"/>
                    <a:pt x="7" y="25"/>
                  </a:cubicBezTo>
                  <a:cubicBezTo>
                    <a:pt x="14" y="32"/>
                    <a:pt x="21" y="39"/>
                    <a:pt x="28" y="46"/>
                  </a:cubicBezTo>
                  <a:cubicBezTo>
                    <a:pt x="27" y="47"/>
                    <a:pt x="25" y="48"/>
                    <a:pt x="24" y="49"/>
                  </a:cubicBezTo>
                  <a:cubicBezTo>
                    <a:pt x="16" y="41"/>
                    <a:pt x="8" y="33"/>
                    <a:pt x="0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9624336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7" y="25"/>
                  </a:moveTo>
                  <a:cubicBezTo>
                    <a:pt x="15" y="32"/>
                    <a:pt x="21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7"/>
                    <a:pt x="7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10991888" y="1911531"/>
              <a:ext cx="174581" cy="290969"/>
            </a:xfrm>
            <a:custGeom>
              <a:rect b="b" l="l" r="r" t="t"/>
              <a:pathLst>
                <a:path extrusionOk="0" h="49" w="29">
                  <a:moveTo>
                    <a:pt x="8" y="25"/>
                  </a:move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8"/>
                    <a:pt x="25" y="49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7" y="9"/>
                    <a:pt x="26" y="0"/>
                  </a:cubicBez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11308316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1"/>
                  </a:cubicBezTo>
                  <a:cubicBezTo>
                    <a:pt x="7" y="2"/>
                    <a:pt x="9" y="5"/>
                    <a:pt x="11" y="7"/>
                  </a:cubicBezTo>
                  <a:cubicBezTo>
                    <a:pt x="13" y="9"/>
                    <a:pt x="16" y="12"/>
                    <a:pt x="18" y="14"/>
                  </a:cubicBezTo>
                  <a:cubicBezTo>
                    <a:pt x="20" y="17"/>
                    <a:pt x="22" y="19"/>
                    <a:pt x="25" y="22"/>
                  </a:cubicBezTo>
                  <a:cubicBezTo>
                    <a:pt x="32" y="14"/>
                    <a:pt x="39" y="7"/>
                    <a:pt x="47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7" y="21"/>
                    <a:pt x="9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9937127" y="3722810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1"/>
                    <a:pt x="8" y="13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6878319" y="53670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25"/>
                  </a:move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7194748" y="5097637"/>
              <a:ext cx="290969" cy="167307"/>
            </a:xfrm>
            <a:custGeom>
              <a:rect b="b" l="l" r="r" t="t"/>
              <a:pathLst>
                <a:path extrusionOk="0" h="28" w="49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1"/>
                    <a:pt x="49" y="3"/>
                    <a:pt x="49" y="4"/>
                  </a:cubicBezTo>
                  <a:cubicBezTo>
                    <a:pt x="41" y="12"/>
                    <a:pt x="33" y="20"/>
                    <a:pt x="25" y="28"/>
                  </a:cubicBezTo>
                  <a:cubicBezTo>
                    <a:pt x="17" y="21"/>
                    <a:pt x="9" y="12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8253145" y="53670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5" y="0"/>
                  </a:moveTo>
                  <a:cubicBezTo>
                    <a:pt x="25" y="1"/>
                    <a:pt x="27" y="2"/>
                    <a:pt x="28" y="4"/>
                  </a:cubicBezTo>
                  <a:cubicBezTo>
                    <a:pt x="21" y="11"/>
                    <a:pt x="14" y="18"/>
                    <a:pt x="7" y="25"/>
                  </a:cubicBezTo>
                  <a:cubicBezTo>
                    <a:pt x="14" y="32"/>
                    <a:pt x="21" y="39"/>
                    <a:pt x="28" y="47"/>
                  </a:cubicBezTo>
                  <a:cubicBezTo>
                    <a:pt x="27" y="48"/>
                    <a:pt x="25" y="49"/>
                    <a:pt x="24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7" y="17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9624336" y="536704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1" y="11"/>
                    <a:pt x="15" y="18"/>
                    <a:pt x="7" y="25"/>
                  </a:cubicBezTo>
                  <a:cubicBezTo>
                    <a:pt x="15" y="32"/>
                    <a:pt x="21" y="39"/>
                    <a:pt x="29" y="47"/>
                  </a:cubicBezTo>
                  <a:cubicBezTo>
                    <a:pt x="27" y="48"/>
                    <a:pt x="26" y="49"/>
                    <a:pt x="24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6878319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7"/>
                    <a:pt x="26" y="49"/>
                    <a:pt x="25" y="50"/>
                  </a:cubicBezTo>
                  <a:cubicBezTo>
                    <a:pt x="17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8245871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8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8" y="47"/>
                    <a:pt x="26" y="49"/>
                    <a:pt x="25" y="50"/>
                  </a:cubicBezTo>
                  <a:cubicBezTo>
                    <a:pt x="17" y="41"/>
                    <a:pt x="9" y="33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0991888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5" y="0"/>
                  </a:moveTo>
                  <a:cubicBezTo>
                    <a:pt x="26" y="1"/>
                    <a:pt x="27" y="2"/>
                    <a:pt x="29" y="4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ubicBezTo>
                    <a:pt x="27" y="48"/>
                    <a:pt x="26" y="49"/>
                    <a:pt x="25" y="50"/>
                  </a:cubicBezTo>
                  <a:cubicBezTo>
                    <a:pt x="16" y="42"/>
                    <a:pt x="8" y="33"/>
                    <a:pt x="0" y="25"/>
                  </a:cubicBezTo>
                  <a:cubicBezTo>
                    <a:pt x="8" y="17"/>
                    <a:pt x="17" y="9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9624336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6" y="41"/>
                    <a:pt x="8" y="33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26" y="1"/>
                    <a:pt x="27" y="2"/>
                    <a:pt x="28" y="4"/>
                  </a:cubicBezTo>
                  <a:cubicBezTo>
                    <a:pt x="22" y="11"/>
                    <a:pt x="15" y="18"/>
                    <a:pt x="7" y="25"/>
                  </a:cubicBezTo>
                  <a:cubicBezTo>
                    <a:pt x="15" y="32"/>
                    <a:pt x="21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0991888" y="536704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46"/>
                  </a:moveTo>
                  <a:cubicBezTo>
                    <a:pt x="27" y="48"/>
                    <a:pt x="26" y="49"/>
                    <a:pt x="25" y="50"/>
                  </a:cubicBezTo>
                  <a:cubicBezTo>
                    <a:pt x="17" y="42"/>
                    <a:pt x="8" y="33"/>
                    <a:pt x="0" y="25"/>
                  </a:cubicBezTo>
                  <a:cubicBezTo>
                    <a:pt x="8" y="17"/>
                    <a:pt x="16" y="9"/>
                    <a:pt x="25" y="0"/>
                  </a:cubicBezTo>
                  <a:cubicBezTo>
                    <a:pt x="26" y="1"/>
                    <a:pt x="27" y="3"/>
                    <a:pt x="28" y="5"/>
                  </a:cubicBezTo>
                  <a:cubicBezTo>
                    <a:pt x="22" y="11"/>
                    <a:pt x="15" y="18"/>
                    <a:pt x="8" y="25"/>
                  </a:cubicBezTo>
                  <a:cubicBezTo>
                    <a:pt x="15" y="32"/>
                    <a:pt x="22" y="39"/>
                    <a:pt x="29" y="4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7194748" y="2351622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6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3" y="2"/>
                    <a:pt x="5" y="1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562301" y="2351622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25" y="29"/>
                  </a:moveTo>
                  <a:cubicBezTo>
                    <a:pt x="17" y="21"/>
                    <a:pt x="9" y="13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ubicBezTo>
                    <a:pt x="48" y="1"/>
                    <a:pt x="50" y="3"/>
                    <a:pt x="51" y="4"/>
                  </a:cubicBezTo>
                  <a:cubicBezTo>
                    <a:pt x="42" y="12"/>
                    <a:pt x="34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7194748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29"/>
                  </a:moveTo>
                  <a:cubicBezTo>
                    <a:pt x="17" y="21"/>
                    <a:pt x="8" y="13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8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62301" y="6465189"/>
              <a:ext cx="305517" cy="174581"/>
            </a:xfrm>
            <a:custGeom>
              <a:rect b="b" l="l" r="r" t="t"/>
              <a:pathLst>
                <a:path extrusionOk="0" h="29" w="51">
                  <a:moveTo>
                    <a:pt x="47" y="0"/>
                  </a:moveTo>
                  <a:cubicBezTo>
                    <a:pt x="48" y="2"/>
                    <a:pt x="50" y="3"/>
                    <a:pt x="51" y="4"/>
                  </a:cubicBezTo>
                  <a:cubicBezTo>
                    <a:pt x="42" y="13"/>
                    <a:pt x="34" y="21"/>
                    <a:pt x="26" y="29"/>
                  </a:cubicBezTo>
                  <a:cubicBezTo>
                    <a:pt x="18" y="21"/>
                    <a:pt x="9" y="12"/>
                    <a:pt x="0" y="4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3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9937127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0" y="4"/>
                  </a:move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6" y="0"/>
                  </a:cubicBezTo>
                  <a:cubicBezTo>
                    <a:pt x="47" y="2"/>
                    <a:pt x="49" y="3"/>
                    <a:pt x="50" y="4"/>
                  </a:cubicBezTo>
                  <a:cubicBezTo>
                    <a:pt x="41" y="12"/>
                    <a:pt x="33" y="21"/>
                    <a:pt x="25" y="29"/>
                  </a:cubicBezTo>
                  <a:cubicBezTo>
                    <a:pt x="17" y="21"/>
                    <a:pt x="8" y="12"/>
                    <a:pt x="0" y="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11308316" y="6465189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7" y="0"/>
                  </a:moveTo>
                  <a:cubicBezTo>
                    <a:pt x="48" y="2"/>
                    <a:pt x="49" y="3"/>
                    <a:pt x="50" y="4"/>
                  </a:cubicBezTo>
                  <a:cubicBezTo>
                    <a:pt x="42" y="12"/>
                    <a:pt x="33" y="21"/>
                    <a:pt x="25" y="29"/>
                  </a:cubicBezTo>
                  <a:cubicBezTo>
                    <a:pt x="17" y="21"/>
                    <a:pt x="9" y="12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ubicBezTo>
                    <a:pt x="11" y="7"/>
                    <a:pt x="18" y="14"/>
                    <a:pt x="25" y="21"/>
                  </a:cubicBezTo>
                  <a:cubicBezTo>
                    <a:pt x="32" y="14"/>
                    <a:pt x="39" y="7"/>
                    <a:pt x="47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7194748" y="1591465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0"/>
                  </a:moveTo>
                  <a:cubicBezTo>
                    <a:pt x="33" y="9"/>
                    <a:pt x="42" y="17"/>
                    <a:pt x="50" y="25"/>
                  </a:cubicBezTo>
                  <a:cubicBezTo>
                    <a:pt x="49" y="27"/>
                    <a:pt x="48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1" y="23"/>
                    <a:pt x="18" y="6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569575" y="1595103"/>
              <a:ext cx="290969" cy="167307"/>
            </a:xfrm>
            <a:custGeom>
              <a:rect b="b" l="l" r="r" t="t"/>
              <a:pathLst>
                <a:path extrusionOk="0" h="28" w="49">
                  <a:moveTo>
                    <a:pt x="24" y="7"/>
                  </a:moveTo>
                  <a:cubicBezTo>
                    <a:pt x="17" y="14"/>
                    <a:pt x="10" y="21"/>
                    <a:pt x="3" y="28"/>
                  </a:cubicBezTo>
                  <a:cubicBezTo>
                    <a:pt x="2" y="27"/>
                    <a:pt x="1" y="25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2" y="8"/>
                    <a:pt x="41" y="16"/>
                    <a:pt x="49" y="25"/>
                  </a:cubicBezTo>
                  <a:cubicBezTo>
                    <a:pt x="48" y="25"/>
                    <a:pt x="47" y="27"/>
                    <a:pt x="45" y="28"/>
                  </a:cubicBezTo>
                  <a:cubicBezTo>
                    <a:pt x="39" y="21"/>
                    <a:pt x="32" y="14"/>
                    <a:pt x="24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9937127" y="1595103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7"/>
                  </a:moveTo>
                  <a:cubicBezTo>
                    <a:pt x="18" y="15"/>
                    <a:pt x="11" y="21"/>
                    <a:pt x="4" y="29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5"/>
                    <a:pt x="48" y="27"/>
                    <a:pt x="46" y="28"/>
                  </a:cubicBezTo>
                  <a:cubicBezTo>
                    <a:pt x="39" y="21"/>
                    <a:pt x="32" y="14"/>
                    <a:pt x="25" y="7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1315590" y="1591465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24" y="0"/>
                  </a:moveTo>
                  <a:cubicBezTo>
                    <a:pt x="32" y="9"/>
                    <a:pt x="41" y="17"/>
                    <a:pt x="49" y="25"/>
                  </a:cubicBezTo>
                  <a:cubicBezTo>
                    <a:pt x="48" y="26"/>
                    <a:pt x="47" y="28"/>
                    <a:pt x="45" y="29"/>
                  </a:cubicBezTo>
                  <a:cubicBezTo>
                    <a:pt x="38" y="22"/>
                    <a:pt x="31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2" y="28"/>
                    <a:pt x="0" y="26"/>
                    <a:pt x="0" y="25"/>
                  </a:cubicBezTo>
                  <a:cubicBezTo>
                    <a:pt x="8" y="17"/>
                    <a:pt x="16" y="9"/>
                    <a:pt x="2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7634837" y="1911531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21" y="25"/>
                  </a:moveTo>
                  <a:cubicBezTo>
                    <a:pt x="14" y="17"/>
                    <a:pt x="7" y="11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7" y="1"/>
                    <a:pt x="25" y="19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9009664" y="1911531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1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2" y="8"/>
                    <a:pt x="20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0380854" y="1911531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9" y="25"/>
                  </a:move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8"/>
                    <a:pt x="21" y="17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1748407" y="1911531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5" y="50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8" y="39"/>
                    <a:pt x="14" y="32"/>
                    <a:pt x="22" y="25"/>
                  </a:cubicBez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4" y="1"/>
                    <a:pt x="5" y="0"/>
                  </a:cubicBezTo>
                  <a:cubicBezTo>
                    <a:pt x="13" y="8"/>
                    <a:pt x="21" y="17"/>
                    <a:pt x="29" y="25"/>
                  </a:cubicBezTo>
                  <a:cubicBezTo>
                    <a:pt x="21" y="33"/>
                    <a:pt x="13" y="41"/>
                    <a:pt x="5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7194748" y="2959017"/>
              <a:ext cx="298243" cy="178219"/>
            </a:xfrm>
            <a:custGeom>
              <a:rect b="b" l="l" r="r" t="t"/>
              <a:pathLst>
                <a:path extrusionOk="0" h="30" w="50">
                  <a:moveTo>
                    <a:pt x="46" y="30"/>
                  </a:moveTo>
                  <a:cubicBezTo>
                    <a:pt x="39" y="23"/>
                    <a:pt x="32" y="16"/>
                    <a:pt x="25" y="9"/>
                  </a:cubicBezTo>
                  <a:cubicBezTo>
                    <a:pt x="18" y="16"/>
                    <a:pt x="11" y="23"/>
                    <a:pt x="4" y="30"/>
                  </a:cubicBezTo>
                  <a:cubicBezTo>
                    <a:pt x="3" y="28"/>
                    <a:pt x="1" y="27"/>
                    <a:pt x="0" y="25"/>
                  </a:cubicBezTo>
                  <a:cubicBezTo>
                    <a:pt x="1" y="23"/>
                    <a:pt x="18" y="6"/>
                    <a:pt x="25" y="0"/>
                  </a:cubicBezTo>
                  <a:cubicBezTo>
                    <a:pt x="33" y="9"/>
                    <a:pt x="41" y="17"/>
                    <a:pt x="50" y="26"/>
                  </a:cubicBezTo>
                  <a:cubicBezTo>
                    <a:pt x="49" y="27"/>
                    <a:pt x="48" y="28"/>
                    <a:pt x="46" y="3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8569575" y="2966292"/>
              <a:ext cx="290969" cy="170945"/>
            </a:xfrm>
            <a:custGeom>
              <a:rect b="b" l="l" r="r" t="t"/>
              <a:pathLst>
                <a:path extrusionOk="0" h="29" w="49">
                  <a:moveTo>
                    <a:pt x="49" y="25"/>
                  </a:moveTo>
                  <a:cubicBezTo>
                    <a:pt x="48" y="26"/>
                    <a:pt x="47" y="27"/>
                    <a:pt x="45" y="28"/>
                  </a:cubicBezTo>
                  <a:cubicBezTo>
                    <a:pt x="39" y="22"/>
                    <a:pt x="32" y="15"/>
                    <a:pt x="24" y="8"/>
                  </a:cubicBezTo>
                  <a:cubicBezTo>
                    <a:pt x="17" y="15"/>
                    <a:pt x="10" y="22"/>
                    <a:pt x="3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7"/>
                    <a:pt x="16" y="8"/>
                    <a:pt x="25" y="0"/>
                  </a:cubicBezTo>
                  <a:cubicBezTo>
                    <a:pt x="32" y="8"/>
                    <a:pt x="41" y="16"/>
                    <a:pt x="4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9933489" y="2959017"/>
              <a:ext cx="301881" cy="178219"/>
            </a:xfrm>
            <a:custGeom>
              <a:rect b="b" l="l" r="r" t="t"/>
              <a:pathLst>
                <a:path extrusionOk="0" h="30" w="51">
                  <a:moveTo>
                    <a:pt x="51" y="26"/>
                  </a:moveTo>
                  <a:cubicBezTo>
                    <a:pt x="50" y="27"/>
                    <a:pt x="49" y="28"/>
                    <a:pt x="47" y="30"/>
                  </a:cubicBezTo>
                  <a:cubicBezTo>
                    <a:pt x="40" y="23"/>
                    <a:pt x="33" y="16"/>
                    <a:pt x="26" y="9"/>
                  </a:cubicBezTo>
                  <a:cubicBezTo>
                    <a:pt x="19" y="16"/>
                    <a:pt x="12" y="23"/>
                    <a:pt x="5" y="30"/>
                  </a:cubicBezTo>
                  <a:cubicBezTo>
                    <a:pt x="3" y="28"/>
                    <a:pt x="2" y="27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4" y="9"/>
                    <a:pt x="42" y="17"/>
                    <a:pt x="51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11308316" y="2966292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7"/>
                    <a:pt x="1" y="26"/>
                    <a:pt x="0" y="25"/>
                  </a:cubicBezTo>
                  <a:cubicBezTo>
                    <a:pt x="9" y="17"/>
                    <a:pt x="17" y="8"/>
                    <a:pt x="25" y="0"/>
                  </a:cubicBezTo>
                  <a:cubicBezTo>
                    <a:pt x="33" y="8"/>
                    <a:pt x="42" y="16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7634837" y="3279083"/>
              <a:ext cx="178219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3"/>
                    <a:pt x="3" y="1"/>
                    <a:pt x="6" y="0"/>
                  </a:cubicBezTo>
                  <a:cubicBezTo>
                    <a:pt x="13" y="8"/>
                    <a:pt x="22" y="16"/>
                    <a:pt x="30" y="24"/>
                  </a:cubicBezTo>
                  <a:cubicBezTo>
                    <a:pt x="21" y="33"/>
                    <a:pt x="13" y="42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9009664" y="3279083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2" y="9"/>
                    <a:pt x="20" y="17"/>
                    <a:pt x="28" y="25"/>
                  </a:cubicBezTo>
                  <a:cubicBezTo>
                    <a:pt x="20" y="33"/>
                    <a:pt x="12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10380854" y="540342"/>
              <a:ext cx="170945" cy="294607"/>
            </a:xfrm>
            <a:custGeom>
              <a:rect b="b" l="l" r="r" t="t"/>
              <a:pathLst>
                <a:path extrusionOk="0" h="49" w="29">
                  <a:moveTo>
                    <a:pt x="21" y="24"/>
                  </a:moveTo>
                  <a:cubicBezTo>
                    <a:pt x="14" y="17"/>
                    <a:pt x="7" y="10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12" y="8"/>
                    <a:pt x="21" y="16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0" y="45"/>
                  </a:cubicBezTo>
                  <a:cubicBezTo>
                    <a:pt x="7" y="38"/>
                    <a:pt x="14" y="31"/>
                    <a:pt x="21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11748407" y="3279083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2" y="25"/>
                  </a:moveTo>
                  <a:cubicBezTo>
                    <a:pt x="15" y="18"/>
                    <a:pt x="8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7194748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0"/>
                  </a:moveTo>
                  <a:cubicBezTo>
                    <a:pt x="33" y="8"/>
                    <a:pt x="42" y="16"/>
                    <a:pt x="50" y="25"/>
                  </a:cubicBezTo>
                  <a:cubicBezTo>
                    <a:pt x="49" y="26"/>
                    <a:pt x="48" y="27"/>
                    <a:pt x="46" y="28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8" y="14"/>
                    <a:pt x="11" y="21"/>
                    <a:pt x="4" y="29"/>
                  </a:cubicBez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8569575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4" y="0"/>
                  </a:moveTo>
                  <a:cubicBezTo>
                    <a:pt x="33" y="8"/>
                    <a:pt x="41" y="16"/>
                    <a:pt x="50" y="25"/>
                  </a:cubicBezTo>
                  <a:cubicBezTo>
                    <a:pt x="48" y="26"/>
                    <a:pt x="47" y="27"/>
                    <a:pt x="45" y="28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7" y="15"/>
                    <a:pt x="10" y="21"/>
                    <a:pt x="3" y="29"/>
                  </a:cubicBezTo>
                  <a:cubicBezTo>
                    <a:pt x="2" y="27"/>
                    <a:pt x="1" y="25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9937127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" y="29"/>
                  </a:moveTo>
                  <a:cubicBezTo>
                    <a:pt x="2" y="27"/>
                    <a:pt x="1" y="26"/>
                    <a:pt x="0" y="25"/>
                  </a:cubicBez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11308316" y="5708671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50" y="25"/>
                  </a:moveTo>
                  <a:cubicBezTo>
                    <a:pt x="49" y="26"/>
                    <a:pt x="48" y="27"/>
                    <a:pt x="47" y="29"/>
                  </a:cubicBezTo>
                  <a:cubicBezTo>
                    <a:pt x="39" y="21"/>
                    <a:pt x="32" y="15"/>
                    <a:pt x="25" y="7"/>
                  </a:cubicBezTo>
                  <a:cubicBezTo>
                    <a:pt x="18" y="15"/>
                    <a:pt x="11" y="21"/>
                    <a:pt x="4" y="29"/>
                  </a:cubicBezTo>
                  <a:cubicBezTo>
                    <a:pt x="3" y="27"/>
                    <a:pt x="1" y="26"/>
                    <a:pt x="0" y="25"/>
                  </a:cubicBez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7194748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25"/>
                  </a:moveTo>
                  <a:cubicBezTo>
                    <a:pt x="9" y="16"/>
                    <a:pt x="17" y="8"/>
                    <a:pt x="25" y="0"/>
                  </a:cubicBezTo>
                  <a:cubicBezTo>
                    <a:pt x="33" y="8"/>
                    <a:pt x="41" y="16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7"/>
                    <a:pt x="1" y="26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7198384" y="4341118"/>
              <a:ext cx="294607" cy="170945"/>
            </a:xfrm>
            <a:custGeom>
              <a:rect b="b" l="l" r="r" t="t"/>
              <a:pathLst>
                <a:path extrusionOk="0" h="29" w="49">
                  <a:moveTo>
                    <a:pt x="49" y="24"/>
                  </a:moveTo>
                  <a:cubicBezTo>
                    <a:pt x="48" y="25"/>
                    <a:pt x="47" y="27"/>
                    <a:pt x="45" y="29"/>
                  </a:cubicBezTo>
                  <a:cubicBezTo>
                    <a:pt x="38" y="21"/>
                    <a:pt x="31" y="14"/>
                    <a:pt x="24" y="7"/>
                  </a:cubicBezTo>
                  <a:cubicBezTo>
                    <a:pt x="17" y="14"/>
                    <a:pt x="10" y="21"/>
                    <a:pt x="3" y="28"/>
                  </a:cubicBezTo>
                  <a:cubicBezTo>
                    <a:pt x="1" y="27"/>
                    <a:pt x="0" y="25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ubicBezTo>
                    <a:pt x="32" y="7"/>
                    <a:pt x="40" y="16"/>
                    <a:pt x="49" y="24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8569575" y="4333844"/>
              <a:ext cx="290969" cy="174581"/>
            </a:xfrm>
            <a:custGeom>
              <a:rect b="b" l="l" r="r" t="t"/>
              <a:pathLst>
                <a:path extrusionOk="0" h="29" w="49">
                  <a:moveTo>
                    <a:pt x="24" y="8"/>
                  </a:moveTo>
                  <a:cubicBezTo>
                    <a:pt x="17" y="15"/>
                    <a:pt x="10" y="22"/>
                    <a:pt x="3" y="29"/>
                  </a:cubicBezTo>
                  <a:cubicBezTo>
                    <a:pt x="2" y="28"/>
                    <a:pt x="1" y="26"/>
                    <a:pt x="0" y="25"/>
                  </a:cubicBezTo>
                  <a:cubicBezTo>
                    <a:pt x="8" y="17"/>
                    <a:pt x="16" y="9"/>
                    <a:pt x="24" y="0"/>
                  </a:cubicBezTo>
                  <a:cubicBezTo>
                    <a:pt x="32" y="8"/>
                    <a:pt x="41" y="17"/>
                    <a:pt x="49" y="26"/>
                  </a:cubicBezTo>
                  <a:cubicBezTo>
                    <a:pt x="48" y="26"/>
                    <a:pt x="47" y="27"/>
                    <a:pt x="45" y="29"/>
                  </a:cubicBezTo>
                  <a:cubicBezTo>
                    <a:pt x="38" y="22"/>
                    <a:pt x="32" y="15"/>
                    <a:pt x="24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9937127" y="4333844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25" y="8"/>
                  </a:moveTo>
                  <a:cubicBezTo>
                    <a:pt x="17" y="15"/>
                    <a:pt x="11" y="22"/>
                    <a:pt x="3" y="29"/>
                  </a:cubicBezTo>
                  <a:cubicBezTo>
                    <a:pt x="2" y="28"/>
                    <a:pt x="1" y="26"/>
                    <a:pt x="0" y="24"/>
                  </a:cubicBezTo>
                  <a:cubicBezTo>
                    <a:pt x="8" y="16"/>
                    <a:pt x="16" y="8"/>
                    <a:pt x="24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9" y="26"/>
                    <a:pt x="48" y="27"/>
                  </a:cubicBezTo>
                  <a:cubicBezTo>
                    <a:pt x="48" y="28"/>
                    <a:pt x="47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11308316" y="4333844"/>
              <a:ext cx="298243" cy="174581"/>
            </a:xfrm>
            <a:custGeom>
              <a:rect b="b" l="l" r="r" t="t"/>
              <a:pathLst>
                <a:path extrusionOk="0" h="29" w="50">
                  <a:moveTo>
                    <a:pt x="4" y="29"/>
                  </a:moveTo>
                  <a:cubicBezTo>
                    <a:pt x="2" y="28"/>
                    <a:pt x="1" y="26"/>
                    <a:pt x="0" y="25"/>
                  </a:cubicBezTo>
                  <a:cubicBezTo>
                    <a:pt x="8" y="16"/>
                    <a:pt x="16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8" y="28"/>
                    <a:pt x="47" y="28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7634837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4" y="50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4" y="42"/>
                    <a:pt x="7" y="39"/>
                    <a:pt x="11" y="35"/>
                  </a:cubicBezTo>
                  <a:cubicBezTo>
                    <a:pt x="14" y="32"/>
                    <a:pt x="18" y="29"/>
                    <a:pt x="22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3" y="9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9002389" y="6025100"/>
              <a:ext cx="181855" cy="298243"/>
            </a:xfrm>
            <a:custGeom>
              <a:rect b="b" l="l" r="r" t="t"/>
              <a:pathLst>
                <a:path extrusionOk="0" h="50" w="30">
                  <a:moveTo>
                    <a:pt x="4" y="50"/>
                  </a:move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5" y="32"/>
                    <a:pt x="22" y="25"/>
                  </a:cubicBezTo>
                  <a:cubicBezTo>
                    <a:pt x="15" y="18"/>
                    <a:pt x="8" y="11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14" y="8"/>
                    <a:pt x="22" y="16"/>
                    <a:pt x="30" y="24"/>
                  </a:cubicBezTo>
                  <a:cubicBezTo>
                    <a:pt x="21" y="33"/>
                    <a:pt x="13" y="41"/>
                    <a:pt x="4" y="50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10380854" y="3279083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21" y="25"/>
                  </a:moveTo>
                  <a:cubicBezTo>
                    <a:pt x="14" y="18"/>
                    <a:pt x="7" y="11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9"/>
                    <a:pt x="21" y="17"/>
                    <a:pt x="29" y="25"/>
                  </a:cubicBez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2" y="48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10380854" y="6025100"/>
              <a:ext cx="170945" cy="298243"/>
            </a:xfrm>
            <a:custGeom>
              <a:rect b="b" l="l" r="r" t="t"/>
              <a:pathLst>
                <a:path extrusionOk="0" h="50" w="29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7" y="1"/>
                    <a:pt x="25" y="19"/>
                    <a:pt x="29" y="24"/>
                  </a:cubicBezTo>
                  <a:cubicBezTo>
                    <a:pt x="21" y="33"/>
                    <a:pt x="12" y="41"/>
                    <a:pt x="4" y="50"/>
                  </a:cubicBezTo>
                  <a:cubicBezTo>
                    <a:pt x="3" y="49"/>
                    <a:pt x="2" y="47"/>
                    <a:pt x="1" y="45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4" y="18"/>
                    <a:pt x="7" y="11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562301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46" y="29"/>
                  </a:move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3" y="28"/>
                    <a:pt x="1" y="26"/>
                    <a:pt x="0" y="25"/>
                  </a:cubicBezTo>
                  <a:cubicBezTo>
                    <a:pt x="9" y="17"/>
                    <a:pt x="17" y="8"/>
                    <a:pt x="26" y="0"/>
                  </a:cubicBezTo>
                  <a:cubicBezTo>
                    <a:pt x="33" y="8"/>
                    <a:pt x="42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11748407" y="6025100"/>
              <a:ext cx="174581" cy="298243"/>
            </a:xfrm>
            <a:custGeom>
              <a:rect b="b" l="l" r="r" t="t"/>
              <a:pathLst>
                <a:path extrusionOk="0" h="50" w="29">
                  <a:moveTo>
                    <a:pt x="22" y="25"/>
                  </a:moveTo>
                  <a:cubicBezTo>
                    <a:pt x="15" y="17"/>
                    <a:pt x="8" y="11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13" y="8"/>
                    <a:pt x="21" y="17"/>
                    <a:pt x="29" y="25"/>
                  </a:cubicBezTo>
                  <a:cubicBezTo>
                    <a:pt x="21" y="33"/>
                    <a:pt x="13" y="41"/>
                    <a:pt x="4" y="50"/>
                  </a:cubicBezTo>
                  <a:cubicBezTo>
                    <a:pt x="3" y="49"/>
                    <a:pt x="2" y="48"/>
                    <a:pt x="1" y="46"/>
                  </a:cubicBezTo>
                  <a:cubicBezTo>
                    <a:pt x="7" y="39"/>
                    <a:pt x="14" y="32"/>
                    <a:pt x="22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9937127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0" y="25"/>
                  </a:moveTo>
                  <a:cubicBezTo>
                    <a:pt x="8" y="16"/>
                    <a:pt x="17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2" y="15"/>
                    <a:pt x="25" y="8"/>
                  </a:cubicBezTo>
                  <a:cubicBezTo>
                    <a:pt x="18" y="15"/>
                    <a:pt x="11" y="22"/>
                    <a:pt x="4" y="29"/>
                  </a:cubicBezTo>
                  <a:cubicBezTo>
                    <a:pt x="2" y="28"/>
                    <a:pt x="1" y="26"/>
                    <a:pt x="0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11308316" y="220277"/>
              <a:ext cx="298243" cy="170945"/>
            </a:xfrm>
            <a:custGeom>
              <a:rect b="b" l="l" r="r" t="t"/>
              <a:pathLst>
                <a:path extrusionOk="0" h="29" w="50">
                  <a:moveTo>
                    <a:pt x="25" y="8"/>
                  </a:moveTo>
                  <a:cubicBezTo>
                    <a:pt x="18" y="15"/>
                    <a:pt x="11" y="22"/>
                    <a:pt x="4" y="29"/>
                  </a:cubicBezTo>
                  <a:cubicBezTo>
                    <a:pt x="3" y="27"/>
                    <a:pt x="2" y="26"/>
                    <a:pt x="0" y="24"/>
                  </a:cubicBezTo>
                  <a:cubicBezTo>
                    <a:pt x="8" y="16"/>
                    <a:pt x="16" y="8"/>
                    <a:pt x="25" y="0"/>
                  </a:cubicBezTo>
                  <a:cubicBezTo>
                    <a:pt x="33" y="8"/>
                    <a:pt x="41" y="17"/>
                    <a:pt x="50" y="25"/>
                  </a:cubicBezTo>
                  <a:cubicBezTo>
                    <a:pt x="49" y="26"/>
                    <a:pt x="48" y="27"/>
                    <a:pt x="46" y="29"/>
                  </a:cubicBezTo>
                  <a:cubicBezTo>
                    <a:pt x="39" y="22"/>
                    <a:pt x="33" y="15"/>
                    <a:pt x="25" y="8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7634837" y="540342"/>
              <a:ext cx="170945" cy="294607"/>
            </a:xfrm>
            <a:custGeom>
              <a:rect b="b" l="l" r="r" t="t"/>
              <a:pathLst>
                <a:path extrusionOk="0" h="49" w="29">
                  <a:moveTo>
                    <a:pt x="29" y="25"/>
                  </a:move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1" y="45"/>
                  </a:cubicBezTo>
                  <a:cubicBezTo>
                    <a:pt x="7" y="38"/>
                    <a:pt x="14" y="32"/>
                    <a:pt x="21" y="24"/>
                  </a:cubicBezTo>
                  <a:cubicBezTo>
                    <a:pt x="14" y="17"/>
                    <a:pt x="7" y="10"/>
                    <a:pt x="0" y="3"/>
                  </a:cubicBezTo>
                  <a:cubicBezTo>
                    <a:pt x="2" y="2"/>
                    <a:pt x="3" y="0"/>
                    <a:pt x="4" y="0"/>
                  </a:cubicBezTo>
                  <a:cubicBezTo>
                    <a:pt x="12" y="8"/>
                    <a:pt x="21" y="16"/>
                    <a:pt x="29" y="25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7634837" y="4650274"/>
              <a:ext cx="178219" cy="301881"/>
            </a:xfrm>
            <a:custGeom>
              <a:rect b="b" l="l" r="r" t="t"/>
              <a:pathLst>
                <a:path extrusionOk="0" h="51" w="30">
                  <a:moveTo>
                    <a:pt x="4" y="51"/>
                  </a:moveTo>
                  <a:cubicBezTo>
                    <a:pt x="3" y="49"/>
                    <a:pt x="2" y="48"/>
                    <a:pt x="0" y="47"/>
                  </a:cubicBezTo>
                  <a:cubicBezTo>
                    <a:pt x="7" y="40"/>
                    <a:pt x="14" y="33"/>
                    <a:pt x="21" y="26"/>
                  </a:cubicBezTo>
                  <a:cubicBezTo>
                    <a:pt x="14" y="18"/>
                    <a:pt x="7" y="12"/>
                    <a:pt x="0" y="4"/>
                  </a:cubicBezTo>
                  <a:cubicBezTo>
                    <a:pt x="2" y="3"/>
                    <a:pt x="3" y="2"/>
                    <a:pt x="5" y="0"/>
                  </a:cubicBezTo>
                  <a:cubicBezTo>
                    <a:pt x="13" y="8"/>
                    <a:pt x="22" y="17"/>
                    <a:pt x="30" y="25"/>
                  </a:cubicBezTo>
                  <a:cubicBezTo>
                    <a:pt x="21" y="34"/>
                    <a:pt x="13" y="42"/>
                    <a:pt x="4" y="51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9009664" y="536704"/>
              <a:ext cx="167307" cy="298243"/>
            </a:xfrm>
            <a:custGeom>
              <a:rect b="b" l="l" r="r" t="t"/>
              <a:pathLst>
                <a:path extrusionOk="0" h="50" w="28">
                  <a:moveTo>
                    <a:pt x="28" y="26"/>
                  </a:moveTo>
                  <a:cubicBezTo>
                    <a:pt x="20" y="33"/>
                    <a:pt x="12" y="42"/>
                    <a:pt x="4" y="50"/>
                  </a:cubicBezTo>
                  <a:cubicBezTo>
                    <a:pt x="3" y="49"/>
                    <a:pt x="1" y="48"/>
                    <a:pt x="0" y="46"/>
                  </a:cubicBezTo>
                  <a:cubicBezTo>
                    <a:pt x="7" y="39"/>
                    <a:pt x="14" y="33"/>
                    <a:pt x="21" y="25"/>
                  </a:cubicBezTo>
                  <a:cubicBezTo>
                    <a:pt x="14" y="18"/>
                    <a:pt x="7" y="11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2" y="9"/>
                    <a:pt x="20" y="17"/>
                    <a:pt x="28" y="26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9009664" y="4657548"/>
              <a:ext cx="167307" cy="290969"/>
            </a:xfrm>
            <a:custGeom>
              <a:rect b="b" l="l" r="r" t="t"/>
              <a:pathLst>
                <a:path extrusionOk="0" h="49" w="28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  <a:cubicBezTo>
                    <a:pt x="12" y="8"/>
                    <a:pt x="20" y="16"/>
                    <a:pt x="28" y="25"/>
                  </a:cubicBezTo>
                  <a:cubicBezTo>
                    <a:pt x="20" y="32"/>
                    <a:pt x="12" y="41"/>
                    <a:pt x="3" y="49"/>
                  </a:cubicBezTo>
                  <a:cubicBezTo>
                    <a:pt x="3" y="48"/>
                    <a:pt x="1" y="47"/>
                    <a:pt x="0" y="45"/>
                  </a:cubicBezTo>
                  <a:cubicBezTo>
                    <a:pt x="7" y="39"/>
                    <a:pt x="14" y="32"/>
                    <a:pt x="21" y="24"/>
                  </a:cubicBezTo>
                  <a:cubicBezTo>
                    <a:pt x="14" y="17"/>
                    <a:pt x="7" y="10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11748407" y="540342"/>
              <a:ext cx="174581" cy="294607"/>
            </a:xfrm>
            <a:custGeom>
              <a:rect b="b" l="l" r="r" t="t"/>
              <a:pathLst>
                <a:path extrusionOk="0" h="49" w="29">
                  <a:moveTo>
                    <a:pt x="0" y="3"/>
                  </a:moveTo>
                  <a:cubicBezTo>
                    <a:pt x="2" y="2"/>
                    <a:pt x="3" y="0"/>
                    <a:pt x="4" y="0"/>
                  </a:cubicBezTo>
                  <a:cubicBezTo>
                    <a:pt x="13" y="8"/>
                    <a:pt x="21" y="16"/>
                    <a:pt x="29" y="24"/>
                  </a:cubicBezTo>
                  <a:cubicBezTo>
                    <a:pt x="21" y="32"/>
                    <a:pt x="13" y="41"/>
                    <a:pt x="4" y="49"/>
                  </a:cubicBezTo>
                  <a:cubicBezTo>
                    <a:pt x="3" y="48"/>
                    <a:pt x="2" y="47"/>
                    <a:pt x="1" y="45"/>
                  </a:cubicBezTo>
                  <a:cubicBezTo>
                    <a:pt x="7" y="38"/>
                    <a:pt x="14" y="32"/>
                    <a:pt x="22" y="24"/>
                  </a:cubicBezTo>
                  <a:cubicBezTo>
                    <a:pt x="15" y="17"/>
                    <a:pt x="8" y="10"/>
                    <a:pt x="0" y="3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10380854" y="4657548"/>
              <a:ext cx="170945" cy="290969"/>
            </a:xfrm>
            <a:custGeom>
              <a:rect b="b" l="l" r="r" t="t"/>
              <a:pathLst>
                <a:path extrusionOk="0" h="49" w="29">
                  <a:moveTo>
                    <a:pt x="4" y="49"/>
                  </a:moveTo>
                  <a:cubicBezTo>
                    <a:pt x="3" y="48"/>
                    <a:pt x="2" y="47"/>
                    <a:pt x="0" y="46"/>
                  </a:cubicBezTo>
                  <a:cubicBezTo>
                    <a:pt x="7" y="39"/>
                    <a:pt x="14" y="32"/>
                    <a:pt x="21" y="25"/>
                  </a:cubicBezTo>
                  <a:cubicBezTo>
                    <a:pt x="18" y="21"/>
                    <a:pt x="14" y="17"/>
                    <a:pt x="11" y="14"/>
                  </a:cubicBezTo>
                  <a:cubicBezTo>
                    <a:pt x="7" y="11"/>
                    <a:pt x="4" y="7"/>
                    <a:pt x="0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2" y="8"/>
                    <a:pt x="21" y="16"/>
                    <a:pt x="29" y="24"/>
                  </a:cubicBezTo>
                  <a:cubicBezTo>
                    <a:pt x="21" y="32"/>
                    <a:pt x="12" y="41"/>
                    <a:pt x="4" y="4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11748407" y="4657548"/>
              <a:ext cx="178219" cy="290969"/>
            </a:xfrm>
            <a:custGeom>
              <a:rect b="b" l="l" r="r" t="t"/>
              <a:pathLst>
                <a:path extrusionOk="0" h="49" w="30">
                  <a:moveTo>
                    <a:pt x="4" y="49"/>
                  </a:moveTo>
                  <a:cubicBezTo>
                    <a:pt x="3" y="49"/>
                    <a:pt x="2" y="47"/>
                    <a:pt x="0" y="46"/>
                  </a:cubicBezTo>
                  <a:cubicBezTo>
                    <a:pt x="4" y="42"/>
                    <a:pt x="7" y="39"/>
                    <a:pt x="11" y="35"/>
                  </a:cubicBezTo>
                  <a:cubicBezTo>
                    <a:pt x="14" y="32"/>
                    <a:pt x="18" y="28"/>
                    <a:pt x="22" y="25"/>
                  </a:cubicBezTo>
                  <a:cubicBezTo>
                    <a:pt x="15" y="17"/>
                    <a:pt x="8" y="10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7" y="1"/>
                    <a:pt x="26" y="19"/>
                    <a:pt x="30" y="24"/>
                  </a:cubicBezTo>
                  <a:cubicBezTo>
                    <a:pt x="21" y="32"/>
                    <a:pt x="13" y="41"/>
                    <a:pt x="4" y="49"/>
                  </a:cubicBezTo>
                  <a:close/>
                </a:path>
              </a:pathLst>
            </a:custGeom>
            <a:solidFill>
              <a:srgbClr val="44546A">
                <a:alpha val="4431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9" name="Google Shape;439;p28"/>
          <p:cNvSpPr/>
          <p:nvPr/>
        </p:nvSpPr>
        <p:spPr>
          <a:xfrm>
            <a:off x="0" y="-1600"/>
            <a:ext cx="12192000" cy="6859500"/>
          </a:xfrm>
          <a:prstGeom prst="rect">
            <a:avLst/>
          </a:prstGeom>
          <a:solidFill>
            <a:srgbClr val="960A0A">
              <a:alpha val="46274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1_Title and Conten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361" y="-1122350"/>
            <a:ext cx="12256727" cy="918654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7"/>
          <p:cNvSpPr/>
          <p:nvPr/>
        </p:nvSpPr>
        <p:spPr>
          <a:xfrm>
            <a:off x="638175" y="2715398"/>
            <a:ext cx="1608900" cy="2463000"/>
          </a:xfrm>
          <a:prstGeom prst="round1Rect">
            <a:avLst>
              <a:gd fmla="val 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3" name="Google Shape;4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25" y="3433049"/>
            <a:ext cx="1027675" cy="10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7"/>
          <p:cNvSpPr txBox="1"/>
          <p:nvPr>
            <p:ph type="title"/>
          </p:nvPr>
        </p:nvSpPr>
        <p:spPr>
          <a:xfrm>
            <a:off x="2601300" y="2715400"/>
            <a:ext cx="87915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"/>
              <a:buNone/>
              <a:defRPr sz="4800"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5" name="Google Shape;445;p27"/>
          <p:cNvSpPr txBox="1"/>
          <p:nvPr>
            <p:ph idx="1" type="subTitle"/>
          </p:nvPr>
        </p:nvSpPr>
        <p:spPr>
          <a:xfrm>
            <a:off x="2611350" y="4793200"/>
            <a:ext cx="87714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cxnSp>
        <p:nvCxnSpPr>
          <p:cNvPr id="446" name="Google Shape;446;p27"/>
          <p:cNvCxnSpPr/>
          <p:nvPr/>
        </p:nvCxnSpPr>
        <p:spPr>
          <a:xfrm>
            <a:off x="2708150" y="4377275"/>
            <a:ext cx="6954300" cy="0"/>
          </a:xfrm>
          <a:prstGeom prst="straightConnector1">
            <a:avLst/>
          </a:prstGeom>
          <a:noFill/>
          <a:ln cap="flat" cmpd="sng" w="38100">
            <a:solidFill>
              <a:srgbClr val="B02C2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">
  <p:cSld name="12_Title and Conten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2361" y="-1122350"/>
            <a:ext cx="12256727" cy="918654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1"/>
          <p:cNvSpPr/>
          <p:nvPr/>
        </p:nvSpPr>
        <p:spPr>
          <a:xfrm>
            <a:off x="7505700" y="0"/>
            <a:ext cx="4686300" cy="6858000"/>
          </a:xfrm>
          <a:prstGeom prst="rect">
            <a:avLst/>
          </a:prstGeom>
          <a:solidFill>
            <a:schemeClr val="lt1">
              <a:alpha val="9529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9192574" y="1"/>
            <a:ext cx="1312500" cy="1686000"/>
          </a:xfrm>
          <a:prstGeom prst="round1Rect">
            <a:avLst>
              <a:gd fmla="val 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1" name="Google Shape;4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2010" y="425977"/>
            <a:ext cx="834050" cy="8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1"/>
          <p:cNvSpPr txBox="1"/>
          <p:nvPr>
            <p:ph type="title"/>
          </p:nvPr>
        </p:nvSpPr>
        <p:spPr>
          <a:xfrm>
            <a:off x="7842175" y="2449200"/>
            <a:ext cx="40137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sz="4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3" name="Google Shape;453;p31"/>
          <p:cNvSpPr txBox="1"/>
          <p:nvPr>
            <p:ph idx="1" type="body"/>
          </p:nvPr>
        </p:nvSpPr>
        <p:spPr>
          <a:xfrm>
            <a:off x="7841975" y="3894900"/>
            <a:ext cx="4013700" cy="2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media">
  <p:cSld name="10_Title and Content_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42db536dd4_0_569"/>
          <p:cNvSpPr/>
          <p:nvPr>
            <p:ph idx="2" type="pic"/>
          </p:nvPr>
        </p:nvSpPr>
        <p:spPr>
          <a:xfrm>
            <a:off x="5237900" y="0"/>
            <a:ext cx="695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56" name="Google Shape;456;g242db536dd4_0_569"/>
          <p:cNvSpPr/>
          <p:nvPr/>
        </p:nvSpPr>
        <p:spPr>
          <a:xfrm>
            <a:off x="27788" y="0"/>
            <a:ext cx="5210100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g242db536dd4_0_569"/>
          <p:cNvSpPr/>
          <p:nvPr/>
        </p:nvSpPr>
        <p:spPr>
          <a:xfrm>
            <a:off x="1976599" y="1"/>
            <a:ext cx="1312500" cy="1686000"/>
          </a:xfrm>
          <a:prstGeom prst="round1Rect">
            <a:avLst>
              <a:gd fmla="val 0" name="adj"/>
            </a:avLst>
          </a:prstGeom>
          <a:solidFill>
            <a:srgbClr val="B02C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g242db536dd4_0_569"/>
          <p:cNvSpPr txBox="1"/>
          <p:nvPr>
            <p:ph type="title"/>
          </p:nvPr>
        </p:nvSpPr>
        <p:spPr>
          <a:xfrm>
            <a:off x="626300" y="2449200"/>
            <a:ext cx="40137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boto"/>
              <a:buNone/>
              <a:defRPr sz="4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9" name="Google Shape;459;g242db536dd4_0_569"/>
          <p:cNvSpPr txBox="1"/>
          <p:nvPr>
            <p:ph idx="1" type="body"/>
          </p:nvPr>
        </p:nvSpPr>
        <p:spPr>
          <a:xfrm>
            <a:off x="626000" y="3894900"/>
            <a:ext cx="4013700" cy="2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2400"/>
              <a:buFont typeface="Roboto"/>
              <a:buChar char="□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Char char="▾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02C20"/>
              </a:buClr>
              <a:buSzPts val="18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b="1" i="0" sz="4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montclair.edu/itds/instructional-tech/simple-syllabus/" TargetMode="External"/><Relationship Id="rId4" Type="http://schemas.openxmlformats.org/officeDocument/2006/relationships/hyperlink" Target="https://itdsevents.montclair.edu/calendar/itds-workshops?cid=15202&amp;t=g&amp;d=0000-00-00&amp;cal=15202&amp;ct=64989&amp;inc=0" TargetMode="External"/><Relationship Id="rId5" Type="http://schemas.openxmlformats.org/officeDocument/2006/relationships/hyperlink" Target="https://itds.as.me/simplesyllabus" TargetMode="External"/><Relationship Id="rId6" Type="http://schemas.openxmlformats.org/officeDocument/2006/relationships/hyperlink" Target="https://www.montclair.edu/faculty-excellence/teaching-resources/clear-course-design/the-montclair-syllabus/" TargetMode="External"/><Relationship Id="rId7" Type="http://schemas.openxmlformats.org/officeDocument/2006/relationships/hyperlink" Target="https://docs.google.com/document/d/1Lq7_akad5BZMp6f5rqUFXYlMWE37j5PS6Nc4McRA0Jo/copy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ontclair.edu/provost/survey-research/#NSSE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ontclair.simplesyllabus.com/en-US/doc/kjr4g3s40/Sandbox-ITDS-172423-Simple-Syllabus-Sandbox-Simple-Syllabus-Sandbox?mode=view." TargetMode="External"/><Relationship Id="rId4" Type="http://schemas.openxmlformats.org/officeDocument/2006/relationships/hyperlink" Target="https://montclair.simplesyllabus.com/en-US/doc/py6cybwue/WINTER-2024-JUST-220-JUST220-41WI24-CRIME-IN-THE-LIFE-COURSE?mode=view" TargetMode="External"/><Relationship Id="rId5" Type="http://schemas.openxmlformats.org/officeDocument/2006/relationships/hyperlink" Target="https://montclair.simplesyllabus.com/en-US/doc/ey2xpn4nc/SPRING-2024-ARST-205-ARST205-SP24-PHOTOGRAPHY?mode=view" TargetMode="External"/><Relationship Id="rId6" Type="http://schemas.openxmlformats.org/officeDocument/2006/relationships/hyperlink" Target="https://montclair.simplesyllabus.com/en-US/doc/bezqjtie0/SPRING-2024-HUMN-202-HUMN202-04SP24-GEN-HUMANITIES-II-FROM-1400?mode=view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42db536dd4_0_669"/>
          <p:cNvSpPr txBox="1"/>
          <p:nvPr>
            <p:ph type="title"/>
          </p:nvPr>
        </p:nvSpPr>
        <p:spPr>
          <a:xfrm>
            <a:off x="2601300" y="2730850"/>
            <a:ext cx="87915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New Syllabus Template (Fall 24: What You Need to Know</a:t>
            </a:r>
            <a:endParaRPr/>
          </a:p>
        </p:txBody>
      </p:sp>
      <p:sp>
        <p:nvSpPr>
          <p:cNvPr id="483" name="Google Shape;483;g242db536dd4_0_669"/>
          <p:cNvSpPr txBox="1"/>
          <p:nvPr>
            <p:ph idx="1" type="subTitle"/>
          </p:nvPr>
        </p:nvSpPr>
        <p:spPr>
          <a:xfrm>
            <a:off x="2611350" y="4776975"/>
            <a:ext cx="87714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/>
              <a:t>Presented by ITDS and OFE</a:t>
            </a:r>
            <a:endParaRPr/>
          </a:p>
        </p:txBody>
      </p:sp>
      <p:cxnSp>
        <p:nvCxnSpPr>
          <p:cNvPr id="484" name="Google Shape;484;g242db536dd4_0_669"/>
          <p:cNvCxnSpPr/>
          <p:nvPr/>
        </p:nvCxnSpPr>
        <p:spPr>
          <a:xfrm>
            <a:off x="2708150" y="4377275"/>
            <a:ext cx="6954300" cy="0"/>
          </a:xfrm>
          <a:prstGeom prst="straightConnector1">
            <a:avLst/>
          </a:prstGeom>
          <a:noFill/>
          <a:ln cap="flat" cmpd="sng" w="38100">
            <a:solidFill>
              <a:srgbClr val="B02C2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c591497275_0_2441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How Simple Syllabus Templates Content</a:t>
            </a:r>
            <a:endParaRPr/>
          </a:p>
        </p:txBody>
      </p:sp>
      <p:sp>
        <p:nvSpPr>
          <p:cNvPr id="562" name="Google Shape;562;g2c591497275_0_2441"/>
          <p:cNvSpPr/>
          <p:nvPr/>
        </p:nvSpPr>
        <p:spPr>
          <a:xfrm>
            <a:off x="5070524" y="2020467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801F1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Montclair State University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2c591497275_0_2441"/>
          <p:cNvSpPr/>
          <p:nvPr/>
        </p:nvSpPr>
        <p:spPr>
          <a:xfrm>
            <a:off x="7430920" y="3220068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2c591497275_0_2441"/>
          <p:cNvSpPr/>
          <p:nvPr/>
        </p:nvSpPr>
        <p:spPr>
          <a:xfrm>
            <a:off x="2710129" y="3220068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A7291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College of Humanities and Social Sciences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2c591497275_0_2441"/>
          <p:cNvSpPr/>
          <p:nvPr/>
        </p:nvSpPr>
        <p:spPr>
          <a:xfrm>
            <a:off x="1583133" y="4419670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B02B2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Psychology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2c591497275_0_2441"/>
          <p:cNvSpPr/>
          <p:nvPr/>
        </p:nvSpPr>
        <p:spPr>
          <a:xfrm>
            <a:off x="3837124" y="4419670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B02B2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Google Shape;567;g2c591497275_0_2441"/>
          <p:cNvCxnSpPr>
            <a:stCxn id="562" idx="2"/>
            <a:endCxn id="563" idx="0"/>
          </p:cNvCxnSpPr>
          <p:nvPr/>
        </p:nvCxnSpPr>
        <p:spPr>
          <a:xfrm flipH="1" rot="-5400000">
            <a:off x="6971324" y="1735167"/>
            <a:ext cx="609600" cy="2360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8" name="Google Shape;568;g2c591497275_0_2441"/>
          <p:cNvCxnSpPr>
            <a:stCxn id="564" idx="0"/>
            <a:endCxn id="562" idx="2"/>
          </p:cNvCxnSpPr>
          <p:nvPr/>
        </p:nvCxnSpPr>
        <p:spPr>
          <a:xfrm rot="-5400000">
            <a:off x="4610929" y="1735068"/>
            <a:ext cx="609600" cy="2360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9" name="Google Shape;569;g2c591497275_0_2441"/>
          <p:cNvCxnSpPr>
            <a:stCxn id="564" idx="2"/>
            <a:endCxn id="566" idx="0"/>
          </p:cNvCxnSpPr>
          <p:nvPr/>
        </p:nvCxnSpPr>
        <p:spPr>
          <a:xfrm flipH="1" rot="-5400000">
            <a:off x="3994279" y="3551418"/>
            <a:ext cx="609600" cy="112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g2c591497275_0_2441"/>
          <p:cNvCxnSpPr>
            <a:stCxn id="565" idx="0"/>
            <a:endCxn id="564" idx="2"/>
          </p:cNvCxnSpPr>
          <p:nvPr/>
        </p:nvCxnSpPr>
        <p:spPr>
          <a:xfrm rot="-5400000">
            <a:off x="2867283" y="3551320"/>
            <a:ext cx="609600" cy="112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g2c591497275_0_2441"/>
          <p:cNvSpPr/>
          <p:nvPr/>
        </p:nvSpPr>
        <p:spPr>
          <a:xfrm>
            <a:off x="562583" y="5619270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PSYC101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2c591497275_0_2441"/>
          <p:cNvSpPr/>
          <p:nvPr/>
        </p:nvSpPr>
        <p:spPr>
          <a:xfrm>
            <a:off x="2816574" y="5619270"/>
            <a:ext cx="2050800" cy="590100"/>
          </a:xfrm>
          <a:prstGeom prst="roundRect">
            <a:avLst>
              <a:gd fmla="val 50000" name="adj"/>
            </a:avLst>
          </a:prstGeom>
          <a:solidFill>
            <a:srgbClr val="BE2F2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3" name="Google Shape;573;g2c591497275_0_2441"/>
          <p:cNvCxnSpPr>
            <a:stCxn id="571" idx="0"/>
            <a:endCxn id="565" idx="2"/>
          </p:cNvCxnSpPr>
          <p:nvPr/>
        </p:nvCxnSpPr>
        <p:spPr>
          <a:xfrm rot="-5400000">
            <a:off x="1793483" y="4804170"/>
            <a:ext cx="609600" cy="1020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4" name="Google Shape;574;g2c591497275_0_2441"/>
          <p:cNvCxnSpPr>
            <a:stCxn id="572" idx="0"/>
            <a:endCxn id="565" idx="2"/>
          </p:cNvCxnSpPr>
          <p:nvPr/>
        </p:nvCxnSpPr>
        <p:spPr>
          <a:xfrm flipH="1" rot="5400000">
            <a:off x="2920524" y="4697820"/>
            <a:ext cx="609600" cy="1233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c5511e7e15_0_25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Feedback from Pilot: Students and Faculty</a:t>
            </a:r>
            <a:endParaRPr/>
          </a:p>
        </p:txBody>
      </p:sp>
      <p:sp>
        <p:nvSpPr>
          <p:cNvPr id="580" name="Google Shape;580;g2c5511e7e15_0_25"/>
          <p:cNvSpPr txBox="1"/>
          <p:nvPr>
            <p:ph idx="1" type="body"/>
          </p:nvPr>
        </p:nvSpPr>
        <p:spPr>
          <a:xfrm>
            <a:off x="526500" y="1660975"/>
            <a:ext cx="51672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/>
              <a:t>Faculty</a:t>
            </a:r>
            <a:endParaRPr b="1"/>
          </a:p>
          <a:p>
            <a:pPr indent="-35242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950"/>
              <a:buChar char="●"/>
            </a:pPr>
            <a:r>
              <a:rPr lang="en-US" sz="1950"/>
              <a:t>“I loved it and it was very user friendly and intuitive to use. It makes my syllabus look very professional. Also, in the previous question: How did Simple Syllabus impact the creation of your course syllabus? I wanted to choose "significantly improved" but that option was not available.”</a:t>
            </a:r>
            <a:endParaRPr sz="1950"/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50"/>
              <a:buChar char="●"/>
            </a:pPr>
            <a:r>
              <a:rPr lang="en-US" sz="1950"/>
              <a:t>“I feel that Simple Syllabus was a great addition to my course and it was a good initiative by the university. “</a:t>
            </a:r>
            <a:endParaRPr sz="195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</p:txBody>
      </p:sp>
      <p:sp>
        <p:nvSpPr>
          <p:cNvPr id="581" name="Google Shape;581;g2c5511e7e15_0_25"/>
          <p:cNvSpPr txBox="1"/>
          <p:nvPr>
            <p:ph idx="2" type="body"/>
          </p:nvPr>
        </p:nvSpPr>
        <p:spPr>
          <a:xfrm>
            <a:off x="5998500" y="1660975"/>
            <a:ext cx="55695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b="1" lang="en-US"/>
              <a:t>Students</a:t>
            </a:r>
            <a:endParaRPr b="1"/>
          </a:p>
          <a:p>
            <a:pPr indent="-35433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980"/>
              <a:buChar char="●"/>
            </a:pPr>
            <a:r>
              <a:rPr lang="en-US" sz="1979"/>
              <a:t>“It definitely just makes it a lot simpler to find what you need, rather than going and clicking random things until you find what you need. Everything is in one place”</a:t>
            </a:r>
            <a:endParaRPr sz="1979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80"/>
              <a:buChar char="●"/>
            </a:pPr>
            <a:r>
              <a:rPr lang="en-US" sz="1979"/>
              <a:t>“It made it easier to navigate information regarding the class because of its layout”</a:t>
            </a:r>
            <a:endParaRPr sz="1979"/>
          </a:p>
          <a:p>
            <a:pPr indent="-35433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80"/>
              <a:buChar char="●"/>
            </a:pPr>
            <a:r>
              <a:rPr lang="en-US" sz="1979"/>
              <a:t>“I found it very helpful and I actually found good resources on campus.”</a:t>
            </a:r>
            <a:endParaRPr sz="1979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c591497275_0_2929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Would you use Simple Syllabus again?</a:t>
            </a:r>
            <a:endParaRPr/>
          </a:p>
        </p:txBody>
      </p:sp>
      <p:pic>
        <p:nvPicPr>
          <p:cNvPr id="588" name="Google Shape;588;g2c591497275_0_29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500" y="1798150"/>
            <a:ext cx="11139000" cy="442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cf703f0a9c_0_18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Option for Fall 24</a:t>
            </a:r>
            <a:endParaRPr/>
          </a:p>
        </p:txBody>
      </p:sp>
      <p:sp>
        <p:nvSpPr>
          <p:cNvPr id="595" name="Google Shape;595;g2cf703f0a9c_0_18"/>
          <p:cNvSpPr txBox="1"/>
          <p:nvPr>
            <p:ph idx="1" type="body"/>
          </p:nvPr>
        </p:nvSpPr>
        <p:spPr>
          <a:xfrm>
            <a:off x="526500" y="1660975"/>
            <a:ext cx="11139000" cy="48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Starting in Fall 2024, “Montclair Syllabus” (Simple Syllabus) will be a default menu item in Canvas courses.</a:t>
            </a:r>
            <a:endParaRPr/>
          </a:p>
        </p:txBody>
      </p:sp>
      <p:pic>
        <p:nvPicPr>
          <p:cNvPr id="596" name="Google Shape;596;g2cf703f0a9c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300" y="2827350"/>
            <a:ext cx="2751250" cy="30139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8f5ac2f76a_0_2"/>
          <p:cNvSpPr txBox="1"/>
          <p:nvPr>
            <p:ph type="title"/>
          </p:nvPr>
        </p:nvSpPr>
        <p:spPr>
          <a:xfrm>
            <a:off x="626300" y="1666075"/>
            <a:ext cx="4013700" cy="222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590"/>
              <a:t>Remove “Syllabus” from Canvas navigation</a:t>
            </a:r>
            <a:endParaRPr sz="2590"/>
          </a:p>
        </p:txBody>
      </p:sp>
      <p:sp>
        <p:nvSpPr>
          <p:cNvPr id="603" name="Google Shape;603;g28f5ac2f76a_0_2"/>
          <p:cNvSpPr txBox="1"/>
          <p:nvPr>
            <p:ph idx="1" type="body"/>
          </p:nvPr>
        </p:nvSpPr>
        <p:spPr>
          <a:xfrm>
            <a:off x="626300" y="2549475"/>
            <a:ext cx="4013700" cy="34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4575" lvl="0" marL="4572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727580"/>
              </a:buClr>
              <a:buSzPts val="1984"/>
              <a:buAutoNum type="arabicPeriod"/>
            </a:pP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Click on </a:t>
            </a:r>
            <a:r>
              <a:rPr b="1" lang="en-US" sz="1983">
                <a:solidFill>
                  <a:srgbClr val="333333"/>
                </a:solidFill>
                <a:highlight>
                  <a:srgbClr val="FFFFFF"/>
                </a:highlight>
              </a:rPr>
              <a:t>Settings</a:t>
            </a: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 in the course navigation.</a:t>
            </a:r>
            <a:endParaRPr sz="1983">
              <a:solidFill>
                <a:srgbClr val="727580"/>
              </a:solidFill>
              <a:highlight>
                <a:srgbClr val="FFFFFF"/>
              </a:highlight>
            </a:endParaRPr>
          </a:p>
          <a:p>
            <a:pPr indent="-354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580"/>
              </a:buClr>
              <a:buSzPts val="1984"/>
              <a:buAutoNum type="arabicPeriod"/>
            </a:pP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Click on the </a:t>
            </a:r>
            <a:r>
              <a:rPr b="1" lang="en-US" sz="1983">
                <a:solidFill>
                  <a:srgbClr val="333333"/>
                </a:solidFill>
                <a:highlight>
                  <a:srgbClr val="FFFFFF"/>
                </a:highlight>
              </a:rPr>
              <a:t>Navigation</a:t>
            </a: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 tab.</a:t>
            </a:r>
            <a:endParaRPr sz="1983">
              <a:solidFill>
                <a:srgbClr val="727580"/>
              </a:solidFill>
              <a:highlight>
                <a:srgbClr val="FFFFFF"/>
              </a:highlight>
            </a:endParaRPr>
          </a:p>
          <a:p>
            <a:pPr indent="-354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580"/>
              </a:buClr>
              <a:buSzPts val="1984"/>
              <a:buAutoNum type="arabicPeriod"/>
            </a:pP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Locate “Syllabus” under the section “Drag and drop items to reorder them in the course navigation” at the top of the page.</a:t>
            </a:r>
            <a:endParaRPr sz="1983">
              <a:solidFill>
                <a:srgbClr val="727580"/>
              </a:solidFill>
              <a:highlight>
                <a:srgbClr val="FFFFFF"/>
              </a:highlight>
            </a:endParaRPr>
          </a:p>
          <a:p>
            <a:pPr indent="-3545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580"/>
              </a:buClr>
              <a:buSzPts val="1984"/>
              <a:buAutoNum type="arabicPeriod"/>
            </a:pP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Click on the 3 dots and choose </a:t>
            </a:r>
            <a:r>
              <a:rPr b="1" lang="en-US" sz="1983">
                <a:solidFill>
                  <a:srgbClr val="333333"/>
                </a:solidFill>
                <a:highlight>
                  <a:srgbClr val="FFFFFF"/>
                </a:highlight>
              </a:rPr>
              <a:t>Disable</a:t>
            </a: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.</a:t>
            </a:r>
            <a:endParaRPr sz="1983">
              <a:solidFill>
                <a:srgbClr val="727580"/>
              </a:solidFill>
              <a:highlight>
                <a:srgbClr val="FFFFFF"/>
              </a:highlight>
            </a:endParaRPr>
          </a:p>
          <a:p>
            <a:pPr indent="-3079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7580"/>
              </a:buClr>
              <a:buSzPts val="1250"/>
              <a:buAutoNum type="arabicPeriod"/>
            </a:pP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Click “</a:t>
            </a:r>
            <a:r>
              <a:rPr b="1" lang="en-US" sz="1983">
                <a:solidFill>
                  <a:srgbClr val="727580"/>
                </a:solidFill>
                <a:highlight>
                  <a:srgbClr val="FFFFFF"/>
                </a:highlight>
              </a:rPr>
              <a:t>Save</a:t>
            </a:r>
            <a:r>
              <a:rPr lang="en-US" sz="1983">
                <a:solidFill>
                  <a:srgbClr val="727580"/>
                </a:solidFill>
                <a:highlight>
                  <a:srgbClr val="FFFFFF"/>
                </a:highlight>
              </a:rPr>
              <a:t>.</a:t>
            </a:r>
            <a:r>
              <a:rPr lang="en-US" sz="1450">
                <a:solidFill>
                  <a:srgbClr val="727580"/>
                </a:solidFill>
                <a:highlight>
                  <a:srgbClr val="FFFFFF"/>
                </a:highlight>
              </a:rPr>
              <a:t>”</a:t>
            </a:r>
            <a:endParaRPr sz="3000"/>
          </a:p>
        </p:txBody>
      </p:sp>
      <p:pic>
        <p:nvPicPr>
          <p:cNvPr id="604" name="Google Shape;604;g28f5ac2f76a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400" y="152400"/>
            <a:ext cx="7247201" cy="558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d07e21dfff_0_0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and Support</a:t>
            </a:r>
            <a:endParaRPr/>
          </a:p>
        </p:txBody>
      </p:sp>
      <p:sp>
        <p:nvSpPr>
          <p:cNvPr id="611" name="Google Shape;611;g2d07e21dfff_0_0"/>
          <p:cNvSpPr txBox="1"/>
          <p:nvPr>
            <p:ph idx="1" type="body"/>
          </p:nvPr>
        </p:nvSpPr>
        <p:spPr>
          <a:xfrm>
            <a:off x="526500" y="1660975"/>
            <a:ext cx="11139000" cy="488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Simple Syllabus Website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Simple Syllabus Workshops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One-on-One Consultations</a:t>
            </a:r>
            <a:endParaRPr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t/>
            </a:r>
            <a:endParaRPr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The Montclair Syllabus (overview)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Google doc version of the template</a:t>
            </a:r>
            <a:r>
              <a:rPr lang="en-US"/>
              <a:t> (if you’d like to complete and then copy and paste into the online template)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c751499b27_1_7"/>
          <p:cNvSpPr txBox="1"/>
          <p:nvPr/>
        </p:nvSpPr>
        <p:spPr>
          <a:xfrm>
            <a:off x="4033500" y="2873400"/>
            <a:ext cx="41250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Demo and </a:t>
            </a:r>
            <a:r>
              <a:rPr b="1" i="0" lang="en-US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b="1" i="0" sz="6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2cf703f0a9c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017" l="0" r="0" t="13017"/>
          <a:stretch/>
        </p:blipFill>
        <p:spPr>
          <a:xfrm>
            <a:off x="0" y="0"/>
            <a:ext cx="6954000" cy="6858000"/>
          </a:xfrm>
          <a:prstGeom prst="rect">
            <a:avLst/>
          </a:prstGeom>
        </p:spPr>
      </p:pic>
      <p:sp>
        <p:nvSpPr>
          <p:cNvPr id="491" name="Google Shape;491;g2cf703f0a9c_0_0"/>
          <p:cNvSpPr txBox="1"/>
          <p:nvPr>
            <p:ph type="title"/>
          </p:nvPr>
        </p:nvSpPr>
        <p:spPr>
          <a:xfrm>
            <a:off x="7580400" y="2449200"/>
            <a:ext cx="4013700" cy="144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92" name="Google Shape;492;g2cf703f0a9c_0_0"/>
          <p:cNvSpPr txBox="1"/>
          <p:nvPr>
            <p:ph idx="1" type="body"/>
          </p:nvPr>
        </p:nvSpPr>
        <p:spPr>
          <a:xfrm>
            <a:off x="7580400" y="2991175"/>
            <a:ext cx="4013700" cy="359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Why a new syllabus template?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is it?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When will it be implemented?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How to use it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Q@A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c5511e7e15_0_101"/>
          <p:cNvSpPr txBox="1"/>
          <p:nvPr>
            <p:ph idx="1" type="body"/>
          </p:nvPr>
        </p:nvSpPr>
        <p:spPr>
          <a:xfrm>
            <a:off x="7187875" y="2941075"/>
            <a:ext cx="4653000" cy="3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2170"/>
              <a:t>69% of firs</a:t>
            </a:r>
            <a:r>
              <a:rPr lang="en-US" sz="2170"/>
              <a:t>t</a:t>
            </a:r>
            <a:r>
              <a:rPr lang="en-US" sz="2170"/>
              <a:t>-year students and 71% of seniors reported that instructors “</a:t>
            </a:r>
            <a:r>
              <a:rPr b="1" lang="en-US" sz="2170"/>
              <a:t>clearly explained course goals and requirements</a:t>
            </a:r>
            <a:r>
              <a:rPr lang="en-US" sz="2170"/>
              <a:t>” very much/quite a bit.* </a:t>
            </a:r>
            <a:endParaRPr sz="217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2170"/>
              <a:t>We fall below our peers in this regard.</a:t>
            </a:r>
            <a:endParaRPr sz="217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2170"/>
              <a:t>*NSSE 2021 – </a:t>
            </a:r>
            <a:r>
              <a:rPr lang="en-US" sz="2170" u="sng">
                <a:solidFill>
                  <a:schemeClr val="hlink"/>
                </a:solidFill>
                <a:hlinkClick r:id="rId3"/>
              </a:rPr>
              <a:t>link to full report </a:t>
            </a:r>
            <a:endParaRPr sz="2170"/>
          </a:p>
        </p:txBody>
      </p:sp>
      <p:sp>
        <p:nvSpPr>
          <p:cNvPr id="498" name="Google Shape;498;g2c5511e7e15_0_101"/>
          <p:cNvSpPr txBox="1"/>
          <p:nvPr>
            <p:ph idx="4294967295" type="subTitle"/>
          </p:nvPr>
        </p:nvSpPr>
        <p:spPr>
          <a:xfrm>
            <a:off x="354000" y="2864867"/>
            <a:ext cx="5393700" cy="3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Teaching Principle 1: Clear Course Design</a:t>
            </a:r>
            <a:endParaRPr b="1" i="1" sz="23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b="1" i="1" lang="en-US" sz="2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Provide clear expectations and explicit course learning goals to foster student success.</a:t>
            </a:r>
            <a:endParaRPr b="0" i="0" sz="3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g2c5511e7e15_0_101"/>
          <p:cNvSpPr txBox="1"/>
          <p:nvPr>
            <p:ph type="title"/>
          </p:nvPr>
        </p:nvSpPr>
        <p:spPr>
          <a:xfrm>
            <a:off x="7580400" y="1991525"/>
            <a:ext cx="40137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142"/>
              <a:buNone/>
            </a:pPr>
            <a:r>
              <a:rPr lang="en-US" sz="3500"/>
              <a:t>Why a new syllabus template?</a:t>
            </a:r>
            <a:endParaRPr sz="6300"/>
          </a:p>
        </p:txBody>
      </p:sp>
      <p:pic>
        <p:nvPicPr>
          <p:cNvPr id="500" name="Google Shape;500;g2c5511e7e15_0_101"/>
          <p:cNvPicPr preferRelativeResize="0"/>
          <p:nvPr>
            <p:ph idx="2" type="pic"/>
          </p:nvPr>
        </p:nvPicPr>
        <p:blipFill/>
        <p:spPr>
          <a:xfrm>
            <a:off x="0" y="0"/>
            <a:ext cx="6953999" cy="685799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501" name="Google Shape;501;g2c5511e7e15_0_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2338" y="473700"/>
            <a:ext cx="889825" cy="88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2c5511e7e15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38" y="0"/>
            <a:ext cx="6900925" cy="74769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c5511e7e15_0_250"/>
          <p:cNvSpPr txBox="1"/>
          <p:nvPr>
            <p:ph idx="1" type="body"/>
          </p:nvPr>
        </p:nvSpPr>
        <p:spPr>
          <a:xfrm>
            <a:off x="526500" y="1660975"/>
            <a:ext cx="111390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/>
              <a:t>Question:</a:t>
            </a:r>
            <a:r>
              <a:rPr lang="en-US"/>
              <a:t> How do syllabi using (1) Simple Syllabus, (2) “Montclair” Canvas template, and (3) faculty homegrown compare?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/>
              <a:t>Method:</a:t>
            </a:r>
            <a:r>
              <a:rPr lang="en-US"/>
              <a:t> 50 of each type of syllabi were randomly selected for review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/>
              <a:t>Analysis:</a:t>
            </a:r>
            <a:r>
              <a:rPr lang="en-US"/>
              <a:t> Double-scoring on a 3 pt scale on the 14 dimensions of syllabi (essentially, what we define as the expected elements); for example:</a:t>
            </a:r>
            <a:endParaRPr/>
          </a:p>
          <a:p>
            <a:pPr indent="-4127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student learning outcomes (1=present, 2=present but incomplete/incorrect, 3=absent)</a:t>
            </a:r>
            <a:endParaRPr/>
          </a:p>
        </p:txBody>
      </p:sp>
      <p:sp>
        <p:nvSpPr>
          <p:cNvPr id="508" name="Google Shape;508;g2c5511e7e15_0_250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Syllabus Analysis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2c5511e7e15_0_310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6038"/>
            <a:ext cx="9496350" cy="588296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2c5511e7e15_0_310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Syllabus Comparative Analysis Summary</a:t>
            </a:r>
            <a:endParaRPr/>
          </a:p>
        </p:txBody>
      </p:sp>
      <p:sp>
        <p:nvSpPr>
          <p:cNvPr id="515" name="Google Shape;515;g2c5511e7e15_0_310"/>
          <p:cNvSpPr txBox="1"/>
          <p:nvPr/>
        </p:nvSpPr>
        <p:spPr>
          <a:xfrm>
            <a:off x="8034600" y="3252325"/>
            <a:ext cx="3906600" cy="2370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Rubric</a:t>
            </a:r>
            <a:endParaRPr b="0" i="0" sz="2400" u="sng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1= Present &amp; complete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= Present but incomplete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3= Absent </a:t>
            </a:r>
            <a:endParaRPr b="0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c63af7a8f1_3_0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Syllabus Analysis Project: Findings</a:t>
            </a:r>
            <a:endParaRPr/>
          </a:p>
        </p:txBody>
      </p:sp>
      <p:sp>
        <p:nvSpPr>
          <p:cNvPr id="522" name="Google Shape;522;g2c63af7a8f1_3_0"/>
          <p:cNvSpPr txBox="1"/>
          <p:nvPr>
            <p:ph idx="1" type="body"/>
          </p:nvPr>
        </p:nvSpPr>
        <p:spPr>
          <a:xfrm>
            <a:off x="526500" y="1660975"/>
            <a:ext cx="110415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b="1" sz="11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Simple Syllabus</a:t>
            </a:r>
            <a:r>
              <a:rPr lang="en-US" sz="2000">
                <a:solidFill>
                  <a:srgbClr val="000000"/>
                </a:solidFill>
              </a:rPr>
              <a:t> versions were the most consistent in supplying the essential components. Some lacked complete information about the instructor (such as office/student hours)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Montclair Canvas template syllabi </a:t>
            </a:r>
            <a:r>
              <a:rPr lang="en-US" sz="2000">
                <a:solidFill>
                  <a:srgbClr val="000000"/>
                </a:solidFill>
              </a:rPr>
              <a:t>included most of the required components, but often had: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>
                <a:solidFill>
                  <a:srgbClr val="000000"/>
                </a:solidFill>
              </a:rPr>
              <a:t>incomplete course descriptions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>
                <a:solidFill>
                  <a:srgbClr val="000000"/>
                </a:solidFill>
              </a:rPr>
              <a:t>outdated resources and policies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Faculty homegrown syllabi</a:t>
            </a:r>
            <a:r>
              <a:rPr lang="en-US" sz="2000"/>
              <a:t> more frequently lacked essential components and had outdated resources, if any. Common incomplete or absent components include: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/>
              <a:t>course description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/>
              <a:t>course overview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/>
              <a:t>resources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/>
              <a:t>course policies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□"/>
            </a:pPr>
            <a:r>
              <a:rPr lang="en-US" sz="2000"/>
              <a:t>modality </a:t>
            </a:r>
            <a:endParaRPr sz="1200"/>
          </a:p>
        </p:txBody>
      </p:sp>
      <p:sp>
        <p:nvSpPr>
          <p:cNvPr id="523" name="Google Shape;523;g2c63af7a8f1_3_0"/>
          <p:cNvSpPr txBox="1"/>
          <p:nvPr>
            <p:ph idx="2" type="body"/>
          </p:nvPr>
        </p:nvSpPr>
        <p:spPr>
          <a:xfrm flipH="1">
            <a:off x="11568000" y="6298200"/>
            <a:ext cx="975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36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63af7a8f1_2_0"/>
          <p:cNvSpPr txBox="1"/>
          <p:nvPr>
            <p:ph idx="2" type="body"/>
          </p:nvPr>
        </p:nvSpPr>
        <p:spPr>
          <a:xfrm>
            <a:off x="635425" y="1660975"/>
            <a:ext cx="10932600" cy="5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b="1" lang="en-US" sz="2000"/>
              <a:t>Faculty homegrown had accessibility and logic issues, including</a:t>
            </a:r>
            <a:r>
              <a:rPr lang="en-US" sz="2000"/>
              <a:t>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Formatting not accessibility compliant</a:t>
            </a:r>
            <a:endParaRPr b="1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Files difficult to access</a:t>
            </a:r>
            <a:endParaRPr b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Many Canvas courses also showed the unedited, incomplete native Montclair template from the left-nav (which logically students would look at first)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Syllabi were located in a variety of places, with no direction from the homepage about where to find them, making them hard to find: for example:</a:t>
            </a:r>
            <a:endParaRPr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▾"/>
            </a:pPr>
            <a:r>
              <a:rPr lang="en-US"/>
              <a:t>Syllabus was only referenced in </a:t>
            </a:r>
            <a:r>
              <a:rPr lang="en-US" sz="2000"/>
              <a:t>the first announcement of the semester</a:t>
            </a:r>
            <a:endParaRPr sz="2000"/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▾"/>
            </a:pPr>
            <a:r>
              <a:rPr lang="en-US"/>
              <a:t>Syllabus was buried in the </a:t>
            </a:r>
            <a:r>
              <a:rPr lang="en-US" sz="2000"/>
              <a:t>assignments of </a:t>
            </a:r>
            <a:r>
              <a:rPr lang="en-US"/>
              <a:t>“files” </a:t>
            </a:r>
            <a:r>
              <a:rPr lang="en-US" sz="2000"/>
              <a:t>section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Information not always presented logically</a:t>
            </a:r>
            <a:endParaRPr b="1"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For example, course policies and grading breakdown both under “notes”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Grading scale included twice but different versions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Grading breakdown (in points) not translated to grading scale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</a:pPr>
            <a:r>
              <a:rPr lang="en-US" sz="2000"/>
              <a:t>Formatting unfriendly to scanning (all one font size, no headers, bold)</a:t>
            </a:r>
            <a:endParaRPr b="1" sz="3700"/>
          </a:p>
        </p:txBody>
      </p:sp>
      <p:sp>
        <p:nvSpPr>
          <p:cNvPr id="530" name="Google Shape;530;g2c63af7a8f1_2_0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Syllabus Analysis Project: Findings (2)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5511e7e15_0_185"/>
          <p:cNvSpPr txBox="1"/>
          <p:nvPr>
            <p:ph idx="1" type="body"/>
          </p:nvPr>
        </p:nvSpPr>
        <p:spPr>
          <a:xfrm>
            <a:off x="526500" y="1660975"/>
            <a:ext cx="70002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0850" lvl="0" marL="609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 centralized, template-driven platform that enables instructors to quickly personalize and publish interactive class syllabi. </a:t>
            </a:r>
            <a:endParaRPr sz="2300"/>
          </a:p>
          <a:p>
            <a:pPr indent="-450850" lvl="0" marL="609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Available in Canvas  courses as “Montclair Syllabus.”</a:t>
            </a:r>
            <a:endParaRPr sz="2300"/>
          </a:p>
          <a:p>
            <a:pPr indent="-450850" lvl="0" marL="609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Template designed and project overseen by ITDS &amp; OFE with an ad-hoc University Syllabus Steering Committee of faculty that meets periodically. </a:t>
            </a:r>
            <a:endParaRPr sz="2300"/>
          </a:p>
        </p:txBody>
      </p:sp>
      <p:sp>
        <p:nvSpPr>
          <p:cNvPr id="536" name="Google Shape;536;g2c5511e7e15_0_185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What is Simple Syllabus?</a:t>
            </a:r>
            <a:endParaRPr/>
          </a:p>
        </p:txBody>
      </p:sp>
      <p:sp>
        <p:nvSpPr>
          <p:cNvPr id="537" name="Google Shape;537;g2c5511e7e15_0_185"/>
          <p:cNvSpPr txBox="1"/>
          <p:nvPr>
            <p:ph idx="2" type="body"/>
          </p:nvPr>
        </p:nvSpPr>
        <p:spPr>
          <a:xfrm>
            <a:off x="7743800" y="1660975"/>
            <a:ext cx="3921900" cy="3699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rPr lang="en-US" sz="2100"/>
              <a:t>Sample Simple Syllabus syllabi (shared with permission):</a:t>
            </a:r>
            <a:endParaRPr sz="2100"/>
          </a:p>
          <a:p>
            <a:pPr indent="-438150" lvl="0" marL="609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Generic</a:t>
            </a:r>
            <a:r>
              <a:rPr lang="en-US" sz="2100"/>
              <a:t> (plain template) </a:t>
            </a:r>
            <a:endParaRPr sz="2100"/>
          </a:p>
          <a:p>
            <a:pPr indent="-438150" lvl="0" marL="609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JUST220 </a:t>
            </a:r>
            <a:r>
              <a:rPr lang="en-US" sz="2100"/>
              <a:t>(Chris Salvatore, WI2024)</a:t>
            </a:r>
            <a:endParaRPr sz="2100"/>
          </a:p>
          <a:p>
            <a:pPr indent="-438150" lvl="0" marL="609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ARST205</a:t>
            </a:r>
            <a:r>
              <a:rPr lang="en-US" sz="2100"/>
              <a:t> (Keith Adams, SP2024)</a:t>
            </a:r>
            <a:endParaRPr sz="2100"/>
          </a:p>
          <a:p>
            <a:pPr indent="-438150" lvl="0" marL="609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6"/>
              </a:rPr>
              <a:t>HUMN 202 </a:t>
            </a:r>
            <a:r>
              <a:rPr lang="en-US" sz="2100"/>
              <a:t>(Catherine Keohane)</a:t>
            </a:r>
            <a:endParaRPr sz="2100"/>
          </a:p>
          <a:p>
            <a:pPr indent="0" lvl="0" marL="609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c5511e7e15_0_318"/>
          <p:cNvSpPr txBox="1"/>
          <p:nvPr>
            <p:ph type="title"/>
          </p:nvPr>
        </p:nvSpPr>
        <p:spPr>
          <a:xfrm>
            <a:off x="526500" y="0"/>
            <a:ext cx="1113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Helpful Features</a:t>
            </a:r>
            <a:endParaRPr/>
          </a:p>
        </p:txBody>
      </p:sp>
      <p:grpSp>
        <p:nvGrpSpPr>
          <p:cNvPr id="544" name="Google Shape;544;g2c5511e7e15_0_318"/>
          <p:cNvGrpSpPr/>
          <p:nvPr/>
        </p:nvGrpSpPr>
        <p:grpSpPr>
          <a:xfrm>
            <a:off x="725848" y="4086063"/>
            <a:ext cx="10740296" cy="2041570"/>
            <a:chOff x="2283025" y="2322568"/>
            <a:chExt cx="5267950" cy="643500"/>
          </a:xfrm>
        </p:grpSpPr>
        <p:sp>
          <p:nvSpPr>
            <p:cNvPr id="545" name="Google Shape;545;g2c5511e7e15_0_3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2c5511e7e15_0_3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2c5511e7e15_0_3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2c5511e7e15_0_3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Faculty</a:t>
              </a:r>
              <a:endParaRPr b="0" i="0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g2c5511e7e15_0_3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Template Builder: 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Receive templated and up-to-date information at university, college, subject, and course levels.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Auto-Population: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Automatically fills in instructor information, class meeting times, location, course description, learning objectives, etc.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Tracks student views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and percentage viewed.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Guided syllabus construction: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Help text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built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into Simple Syllabus template guides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instructors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to include essential information that students need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Updated resources: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no need to track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down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for yourself.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b="1"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mportable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into other sections or semesters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0" name="Google Shape;550;g2c5511e7e15_0_318"/>
          <p:cNvGrpSpPr/>
          <p:nvPr/>
        </p:nvGrpSpPr>
        <p:grpSpPr>
          <a:xfrm>
            <a:off x="725848" y="2007472"/>
            <a:ext cx="10740296" cy="2041570"/>
            <a:chOff x="2283025" y="2322568"/>
            <a:chExt cx="5267950" cy="643500"/>
          </a:xfrm>
        </p:grpSpPr>
        <p:sp>
          <p:nvSpPr>
            <p:cNvPr id="551" name="Google Shape;551;g2c5511e7e15_0_3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2c5511e7e15_0_3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2c5511e7e15_0_3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91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c5511e7e15_0_3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Students</a:t>
              </a:r>
              <a:endParaRPr b="0" i="0" sz="30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555" name="Google Shape;555;g2c5511e7e15_0_3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Printable syllabi: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ow available through Canvas.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Navigation: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 Improved sidebar shortcuts.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Updated info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: </a:t>
              </a:r>
              <a:r>
                <a:rPr b="0" i="0" lang="en-US" sz="1200" u="none" cap="none" strike="noStrike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Will receive up to date template updates (unlike baseline syllabus can have outdated data from course copies)</a:t>
              </a:r>
              <a:endParaRPr b="0" i="0" sz="1200" u="none" cap="none" strike="noStrike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81000" lvl="0" marL="609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91E"/>
                </a:buClr>
                <a:buSzPts val="1200"/>
                <a:buFont typeface="Roboto"/>
                <a:buChar char="●"/>
              </a:pPr>
              <a:r>
                <a:rPr b="1"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Consistency: </a:t>
              </a:r>
              <a:r>
                <a:rPr lang="en-US" sz="1200">
                  <a:solidFill>
                    <a:srgbClr val="A7291E"/>
                  </a:solidFill>
                  <a:latin typeface="Roboto"/>
                  <a:ea typeface="Roboto"/>
                  <a:cs typeface="Roboto"/>
                  <a:sym typeface="Roboto"/>
                </a:rPr>
                <a:t>Syllabi templates ensure key information is provided to students</a:t>
              </a:r>
              <a:endParaRPr sz="1200">
                <a:solidFill>
                  <a:srgbClr val="A729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TDS Template II">
  <a:themeElements>
    <a:clrScheme name="Hexon-Gre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4C950"/>
      </a:accent1>
      <a:accent2>
        <a:srgbClr val="1484B6"/>
      </a:accent2>
      <a:accent3>
        <a:srgbClr val="C32033"/>
      </a:accent3>
      <a:accent4>
        <a:srgbClr val="EEB111"/>
      </a:accent4>
      <a:accent5>
        <a:srgbClr val="E87D1E"/>
      </a:accent5>
      <a:accent6>
        <a:srgbClr val="00386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2018-05-05T03:43:01Z</dcterms:created>
  <dc:creator>ilhamsyahvutra@outlook.com</dc:creator>
</cp:coreProperties>
</file>